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0"/>
  </p:notesMasterIdLst>
  <p:sldIdLst>
    <p:sldId id="257" r:id="rId2"/>
    <p:sldId id="345" r:id="rId3"/>
    <p:sldId id="351" r:id="rId4"/>
    <p:sldId id="352" r:id="rId5"/>
    <p:sldId id="261" r:id="rId6"/>
    <p:sldId id="353" r:id="rId7"/>
    <p:sldId id="354" r:id="rId8"/>
    <p:sldId id="355" r:id="rId9"/>
    <p:sldId id="356" r:id="rId10"/>
    <p:sldId id="256" r:id="rId11"/>
    <p:sldId id="258" r:id="rId12"/>
    <p:sldId id="259" r:id="rId13"/>
    <p:sldId id="340" r:id="rId14"/>
    <p:sldId id="312" r:id="rId15"/>
    <p:sldId id="260" r:id="rId16"/>
    <p:sldId id="357" r:id="rId17"/>
    <p:sldId id="343" r:id="rId18"/>
    <p:sldId id="263" r:id="rId19"/>
  </p:sldIdLst>
  <p:sldSz cx="12161838" cy="6858000"/>
  <p:notesSz cx="6858000" cy="9144000"/>
  <p:embeddedFontLst>
    <p:embeddedFont>
      <p:font typeface="Lato" panose="020B0604020202020204" charset="0"/>
      <p:regular r:id="rId21"/>
      <p:bold r:id="rId22"/>
      <p:italic r:id="rId23"/>
      <p:boldItalic r:id="rId24"/>
    </p:embeddedFont>
    <p:embeddedFont>
      <p:font typeface="Barlow Condensed" panose="020B0604020202020204" charset="0"/>
      <p:regular r:id="rId25"/>
      <p:bold r:id="rId26"/>
      <p:italic r:id="rId27"/>
      <p:boldItalic r:id="rId28"/>
    </p:embeddedFont>
    <p:embeddedFont>
      <p:font typeface="Exo" panose="020B060402020202020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Open Sans" panose="020B0604020202020204" charset="0"/>
      <p:regular r:id="rId37"/>
      <p:bold r:id="rId38"/>
      <p:italic r:id="rId39"/>
      <p:boldItalic r:id="rId40"/>
    </p:embeddedFont>
    <p:embeddedFont>
      <p:font typeface="Anaheim" panose="020B0604020202020204" charset="0"/>
      <p:regular r:id="rId41"/>
    </p:embeddedFont>
    <p:embeddedFont>
      <p:font typeface="UTM Cookies" panose="02040603050506020204" pitchFamily="18" charset="0"/>
      <p:regular r:id="rId42"/>
    </p:embeddedFont>
    <p:embeddedFont>
      <p:font typeface="Annie Use Your Telescope" panose="020B0604020202020204" charset="0"/>
      <p:regular r:id="rId43"/>
    </p:embeddedFont>
    <p:embeddedFont>
      <p:font typeface="HP001 4 hàng" panose="020B0603050302020204" pitchFamily="34" charset="0"/>
      <p:regular r:id="rId44"/>
      <p:bold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AA2668"/>
    <a:srgbClr val="E3B77A"/>
    <a:srgbClr val="FFFAC2"/>
    <a:srgbClr val="C3E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31022-6AAF-4C02-9ED9-483D0646D08C}">
  <a:tblStyle styleId="{9E831022-6AAF-4C02-9ED9-483D0646D0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45" autoAdjust="0"/>
  </p:normalViewPr>
  <p:slideViewPr>
    <p:cSldViewPr snapToGrid="0">
      <p:cViewPr varScale="1">
        <p:scale>
          <a:sx n="62" d="100"/>
          <a:sy n="62" d="100"/>
        </p:scale>
        <p:origin x="10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font" Target="fonts/font2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font" Target="fonts/font2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24407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f9ee6267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f9ee6267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8915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1949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gf72f9837c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1" name="Google Shape;1661;gf72f9837c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4312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gfb0d0a1ea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4" name="Google Shape;1694;gfb0d0a1ea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1922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gfb0d0a1ea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4" name="Google Shape;1694;gfb0d0a1ea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0"/>
              <a:t>Đầu tiên GV cho HS cộng trực quan bên mô hình xong qua thực hành đặt tính sau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54599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969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các số để ra đáp án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808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các hòm để hòm di chuyển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86643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gf72f9837c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2" name="Google Shape;1832;gf72f9837c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0583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9" name="Google Shape;49;p2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2419799" y="1470417"/>
            <a:ext cx="7322240" cy="30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246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88197" y="4893379"/>
            <a:ext cx="5385444" cy="39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1059906" y="5133934"/>
            <a:ext cx="2491" cy="2397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2"/>
          <p:cNvSpPr/>
          <p:nvPr/>
        </p:nvSpPr>
        <p:spPr>
          <a:xfrm>
            <a:off x="9503741" y="5883038"/>
            <a:ext cx="3686" cy="100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48614" y="966000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77982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88261" y="3479400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1431" y="2528300"/>
            <a:ext cx="837922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34408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4468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37986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290834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0053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6994350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47260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57538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52278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3241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4350" y="289309"/>
            <a:ext cx="11190814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6473" y="4259000"/>
            <a:ext cx="2846939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0970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56218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00316" y="3528800"/>
            <a:ext cx="1958742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65263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09761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3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4680" y="3182437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6936" y="289314"/>
            <a:ext cx="6280285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20691" y="5624970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32948" y="2731847"/>
            <a:ext cx="6280285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13_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1117687" y="5520398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chemeClr val="accent6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 flipH="1">
            <a:off x="496424" y="179663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579989" y="232599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2366780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2431467" y="245432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4246740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 flipH="1">
            <a:off x="4330954" y="243828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 flipH="1">
            <a:off x="6126697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 flipH="1">
            <a:off x="6212838" y="243828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 flipH="1">
            <a:off x="8006656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 flipH="1">
            <a:off x="8085123" y="248640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 flipH="1">
            <a:off x="168025" y="171638"/>
            <a:ext cx="11790583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1633926" y="0"/>
                </a:moveTo>
                <a:lnTo>
                  <a:pt x="1183081" y="0"/>
                </a:lnTo>
                <a:lnTo>
                  <a:pt x="1162304" y="0"/>
                </a:lnTo>
                <a:lnTo>
                  <a:pt x="711459" y="0"/>
                </a:lnTo>
                <a:cubicBezTo>
                  <a:pt x="545719" y="0"/>
                  <a:pt x="411360" y="140055"/>
                  <a:pt x="411360" y="312821"/>
                </a:cubicBezTo>
                <a:lnTo>
                  <a:pt x="419753" y="478859"/>
                </a:lnTo>
                <a:cubicBezTo>
                  <a:pt x="419753" y="541653"/>
                  <a:pt x="383127" y="595530"/>
                  <a:pt x="330929" y="618544"/>
                </a:cubicBezTo>
                <a:lnTo>
                  <a:pt x="281899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2063486" y="628862"/>
                </a:lnTo>
                <a:lnTo>
                  <a:pt x="2014456" y="618544"/>
                </a:lnTo>
                <a:cubicBezTo>
                  <a:pt x="1962258" y="595530"/>
                  <a:pt x="1925632" y="541653"/>
                  <a:pt x="1925632" y="478859"/>
                </a:cubicBezTo>
                <a:lnTo>
                  <a:pt x="1934025" y="312821"/>
                </a:lnTo>
                <a:cubicBezTo>
                  <a:pt x="1934025" y="140055"/>
                  <a:pt x="1799666" y="0"/>
                  <a:pt x="16339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294447" y="250245"/>
            <a:ext cx="11557154" cy="6302794"/>
          </a:xfrm>
          <a:custGeom>
            <a:avLst/>
            <a:gdLst/>
            <a:ahLst/>
            <a:cxnLst/>
            <a:rect l="l" t="t" r="r" b="b"/>
            <a:pathLst>
              <a:path w="12873129" h="6481022" extrusionOk="0">
                <a:moveTo>
                  <a:pt x="12110335" y="0"/>
                </a:moveTo>
                <a:lnTo>
                  <a:pt x="11659489" y="0"/>
                </a:lnTo>
                <a:lnTo>
                  <a:pt x="11638713" y="0"/>
                </a:lnTo>
                <a:lnTo>
                  <a:pt x="11187868" y="0"/>
                </a:lnTo>
                <a:cubicBezTo>
                  <a:pt x="11022128" y="0"/>
                  <a:pt x="10887769" y="140055"/>
                  <a:pt x="10887769" y="312821"/>
                </a:cubicBezTo>
                <a:lnTo>
                  <a:pt x="10896162" y="478859"/>
                </a:lnTo>
                <a:cubicBezTo>
                  <a:pt x="10896162" y="541653"/>
                  <a:pt x="10859536" y="595530"/>
                  <a:pt x="10807338" y="618544"/>
                </a:cubicBezTo>
                <a:lnTo>
                  <a:pt x="10758308" y="628862"/>
                </a:lnTo>
                <a:lnTo>
                  <a:pt x="227592" y="628862"/>
                </a:lnTo>
                <a:cubicBezTo>
                  <a:pt x="101897" y="628862"/>
                  <a:pt x="0" y="701097"/>
                  <a:pt x="0" y="826792"/>
                </a:cubicBezTo>
                <a:cubicBezTo>
                  <a:pt x="5347" y="2610954"/>
                  <a:pt x="10693" y="4395115"/>
                  <a:pt x="16040" y="6179277"/>
                </a:cubicBezTo>
                <a:cubicBezTo>
                  <a:pt x="16040" y="6304972"/>
                  <a:pt x="80509" y="6476078"/>
                  <a:pt x="206204" y="6476078"/>
                </a:cubicBezTo>
                <a:lnTo>
                  <a:pt x="12645538" y="6481022"/>
                </a:lnTo>
                <a:cubicBezTo>
                  <a:pt x="12771233" y="6481022"/>
                  <a:pt x="12873129" y="6379126"/>
                  <a:pt x="12873129" y="6253431"/>
                </a:cubicBezTo>
                <a:lnTo>
                  <a:pt x="12873129" y="856453"/>
                </a:lnTo>
                <a:cubicBezTo>
                  <a:pt x="12873129" y="730758"/>
                  <a:pt x="12771233" y="628862"/>
                  <a:pt x="12645538" y="628862"/>
                </a:cubicBezTo>
                <a:lnTo>
                  <a:pt x="12539895" y="628862"/>
                </a:lnTo>
                <a:lnTo>
                  <a:pt x="12490865" y="618544"/>
                </a:lnTo>
                <a:cubicBezTo>
                  <a:pt x="12438667" y="595530"/>
                  <a:pt x="12402041" y="541653"/>
                  <a:pt x="12402041" y="478859"/>
                </a:cubicBezTo>
                <a:lnTo>
                  <a:pt x="12410433" y="312821"/>
                </a:lnTo>
                <a:cubicBezTo>
                  <a:pt x="12410433" y="140055"/>
                  <a:pt x="12276074" y="0"/>
                  <a:pt x="12110335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11268663" y="6217622"/>
            <a:ext cx="72989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297">
                <a:solidFill>
                  <a:schemeClr val="dk2"/>
                </a:solidFill>
              </a:defRPr>
            </a:lvl1pPr>
            <a:lvl2pPr lvl="1" algn="r" rtl="0">
              <a:buNone/>
              <a:defRPr sz="1297">
                <a:solidFill>
                  <a:schemeClr val="dk2"/>
                </a:solidFill>
              </a:defRPr>
            </a:lvl2pPr>
            <a:lvl3pPr lvl="2" algn="r" rtl="0">
              <a:buNone/>
              <a:defRPr sz="1297">
                <a:solidFill>
                  <a:schemeClr val="dk2"/>
                </a:solidFill>
              </a:defRPr>
            </a:lvl3pPr>
            <a:lvl4pPr lvl="3" algn="r" rtl="0">
              <a:buNone/>
              <a:defRPr sz="1297">
                <a:solidFill>
                  <a:schemeClr val="dk2"/>
                </a:solidFill>
              </a:defRPr>
            </a:lvl4pPr>
            <a:lvl5pPr lvl="4" algn="r" rtl="0">
              <a:buNone/>
              <a:defRPr sz="1297">
                <a:solidFill>
                  <a:schemeClr val="dk2"/>
                </a:solidFill>
              </a:defRPr>
            </a:lvl5pPr>
            <a:lvl6pPr lvl="5" algn="r" rtl="0">
              <a:buNone/>
              <a:defRPr sz="1297">
                <a:solidFill>
                  <a:schemeClr val="dk2"/>
                </a:solidFill>
              </a:defRPr>
            </a:lvl6pPr>
            <a:lvl7pPr lvl="6" algn="r" rtl="0">
              <a:buNone/>
              <a:defRPr sz="1297">
                <a:solidFill>
                  <a:schemeClr val="dk2"/>
                </a:solidFill>
              </a:defRPr>
            </a:lvl7pPr>
            <a:lvl8pPr lvl="7" algn="r" rtl="0">
              <a:buNone/>
              <a:defRPr sz="1297">
                <a:solidFill>
                  <a:schemeClr val="dk2"/>
                </a:solidFill>
              </a:defRPr>
            </a:lvl8pPr>
            <a:lvl9pPr lvl="8" algn="r" rtl="0">
              <a:buNone/>
              <a:defRPr sz="1297">
                <a:solidFill>
                  <a:schemeClr val="dk2"/>
                </a:solidFill>
              </a:defRPr>
            </a:lvl9pPr>
          </a:lstStyle>
          <a:p>
            <a:pPr defTabSz="912114">
              <a:defRPr/>
            </a:pPr>
            <a:fld id="{00000000-1234-1234-1234-123412341234}" type="slidenum">
              <a:rPr lang="en" smtClean="0">
                <a:solidFill>
                  <a:srgbClr val="1E4E79"/>
                </a:solidFill>
                <a:ea typeface="+mn-ea"/>
              </a:rPr>
              <a:pPr defTabSz="912114">
                <a:defRPr/>
              </a:pPr>
              <a:t>‹#›</a:t>
            </a:fld>
            <a:endParaRPr lang="en">
              <a:solidFill>
                <a:srgbClr val="1E4E79"/>
              </a:solidFill>
              <a:ea typeface="+mn-ea"/>
            </a:endParaRPr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6093587" y="1198525"/>
            <a:ext cx="5506045" cy="665100"/>
          </a:xfrm>
          <a:prstGeom prst="rect">
            <a:avLst/>
          </a:prstGeom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6093587" y="2063905"/>
            <a:ext cx="5506045" cy="4261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6057" lvl="0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2114" lvl="1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68171" lvl="2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4228" lvl="3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0285" lvl="4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36342" lvl="5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192399" lvl="6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48456" lvl="7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04513" lvl="8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144" name="Google Shape;144;p7">
            <a:hlinkClick r:id="rId2" action="ppaction://hlinksldjump"/>
          </p:cNvPr>
          <p:cNvSpPr txBox="1"/>
          <p:nvPr/>
        </p:nvSpPr>
        <p:spPr>
          <a:xfrm>
            <a:off x="723306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Welcome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5" name="Google Shape;145;p7">
            <a:hlinkClick r:id="rId3" action="ppaction://hlinksldjump"/>
          </p:cNvPr>
          <p:cNvSpPr txBox="1"/>
          <p:nvPr/>
        </p:nvSpPr>
        <p:spPr>
          <a:xfrm>
            <a:off x="2614835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Monday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6" name="Google Shape;146;p7">
            <a:hlinkClick r:id="rId4" action="ppaction://hlinksldjump"/>
          </p:cNvPr>
          <p:cNvSpPr txBox="1"/>
          <p:nvPr/>
        </p:nvSpPr>
        <p:spPr>
          <a:xfrm>
            <a:off x="4506364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Tuesday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7" name="Google Shape;147;p7">
            <a:hlinkClick r:id="rId2" action="ppaction://hlinksldjump"/>
          </p:cNvPr>
          <p:cNvSpPr txBox="1"/>
          <p:nvPr/>
        </p:nvSpPr>
        <p:spPr>
          <a:xfrm>
            <a:off x="6212741" y="211888"/>
            <a:ext cx="1634845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Wednesday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8" name="Google Shape;148;p7">
            <a:hlinkClick r:id="" action="ppaction://noaction"/>
          </p:cNvPr>
          <p:cNvSpPr txBox="1"/>
          <p:nvPr/>
        </p:nvSpPr>
        <p:spPr>
          <a:xfrm>
            <a:off x="8289422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Thursday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9" name="Google Shape;149;p7">
            <a:hlinkClick r:id="" action="ppaction://noaction"/>
          </p:cNvPr>
          <p:cNvSpPr txBox="1"/>
          <p:nvPr/>
        </p:nvSpPr>
        <p:spPr>
          <a:xfrm>
            <a:off x="10180951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Friday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0" name="Google Shape;150;p7"/>
          <p:cNvSpPr txBox="1"/>
          <p:nvPr/>
        </p:nvSpPr>
        <p:spPr>
          <a:xfrm rot="5400000" flipH="1">
            <a:off x="-753939" y="557551"/>
            <a:ext cx="1579800" cy="343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91199" rIns="91199" bIns="91199" anchor="b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97" b="0" i="0" u="none" strike="noStrike" kern="0" cap="none" spc="0" normalizeH="0" baseline="0" noProof="0">
                <a:ln>
                  <a:noFill/>
                </a:ln>
                <a:solidFill>
                  <a:srgbClr val="96A5E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297" b="0" i="0" u="none" strike="noStrike" kern="0" cap="none" spc="0" normalizeH="0" baseline="0" noProof="0">
              <a:ln>
                <a:noFill/>
              </a:ln>
              <a:solidFill>
                <a:srgbClr val="96A5E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2695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01207" y="2114500"/>
            <a:ext cx="4312106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01207" y="3657767"/>
            <a:ext cx="4970872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28438" y="2114500"/>
            <a:ext cx="2275956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08603" y="1761600"/>
            <a:ext cx="9744633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86170" y="3995829"/>
            <a:ext cx="3851648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27987" y="3259433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25741" y="3991664"/>
            <a:ext cx="3855239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69353" y="3255267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285" name="Google Shape;285;p7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7" name="Google Shape;287;p7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8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290" name="Google Shape;290;p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91" name="Google Shape;291;p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4" name="Google Shape;314;p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8" name="Google Shape;328;p8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29" name="Google Shape;329;p8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330" name="Google Shape;330;p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8"/>
          <p:cNvSpPr txBox="1">
            <a:spLocks noGrp="1"/>
          </p:cNvSpPr>
          <p:nvPr>
            <p:ph type="title"/>
          </p:nvPr>
        </p:nvSpPr>
        <p:spPr>
          <a:xfrm>
            <a:off x="2102985" y="2351000"/>
            <a:ext cx="7955869" cy="1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64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05395" y="3731233"/>
            <a:ext cx="6351049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295627" y="2184667"/>
            <a:ext cx="5570585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0"/>
          <p:cNvSpPr txBox="1">
            <a:spLocks noGrp="1"/>
          </p:cNvSpPr>
          <p:nvPr>
            <p:ph type="body" idx="1"/>
          </p:nvPr>
        </p:nvSpPr>
        <p:spPr>
          <a:xfrm>
            <a:off x="2206228" y="954400"/>
            <a:ext cx="6216184" cy="150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8076" lvl="0" indent="-30403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32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4" r:id="rId11"/>
    <p:sldLayoutId id="2147483680" r:id="rId12"/>
    <p:sldLayoutId id="2147483681" r:id="rId13"/>
    <p:sldLayoutId id="214748368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microsoft.com/office/2007/relationships/hdphoto" Target="../media/hdphoto8.wdp"/><Relationship Id="rId5" Type="http://schemas.openxmlformats.org/officeDocument/2006/relationships/image" Target="../media/image17.png"/><Relationship Id="rId4" Type="http://schemas.microsoft.com/office/2007/relationships/hdphoto" Target="../media/hdphoto7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microsoft.com/office/2007/relationships/hdphoto" Target="../media/hdphoto3.wdp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6" Type="http://schemas.microsoft.com/office/2007/relationships/hdphoto" Target="../media/hdphoto3.wdp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microsoft.com/office/2007/relationships/hdphoto" Target="../media/hdphoto3.wdp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6" Type="http://schemas.microsoft.com/office/2007/relationships/hdphoto" Target="../media/hdphoto3.wdp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microsoft.com/office/2007/relationships/hdphoto" Target="../media/hdphoto3.wdp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microsoft.com/office/2007/relationships/hdphoto" Target="../media/hdphoto5.wdp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787280E3-5F4B-4E66-B931-45E5724039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" r="1868"/>
          <a:stretch/>
        </p:blipFill>
        <p:spPr bwMode="auto">
          <a:xfrm>
            <a:off x="923168" y="1247826"/>
            <a:ext cx="10315501" cy="283180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ED7C2BA5-C3E9-44F6-93C0-B61F07D59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0701802" y="0"/>
            <a:ext cx="1347870" cy="12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6D1538C-C9A7-4AA4-AEFB-F84C3D91483C}"/>
              </a:ext>
            </a:extLst>
          </p:cNvPr>
          <p:cNvGrpSpPr/>
          <p:nvPr/>
        </p:nvGrpSpPr>
        <p:grpSpPr>
          <a:xfrm>
            <a:off x="2835529" y="1696195"/>
            <a:ext cx="7866273" cy="2215991"/>
            <a:chOff x="2544762" y="859312"/>
            <a:chExt cx="7924800" cy="22159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BC06A1B-63E6-47E0-A321-1B2383F6019C}"/>
                </a:ext>
              </a:extLst>
            </p:cNvPr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endParaRPr lang="en-US" sz="137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0FB492-560B-4BE1-8156-E2465E297602}"/>
                </a:ext>
              </a:extLst>
            </p:cNvPr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endParaRPr lang="en-US" sz="13700" b="1" spc="149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38E1BAF-9972-467C-8464-EDF6F1A7988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617245" y="4226850"/>
            <a:ext cx="4664076" cy="24342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98461" y="1574959"/>
            <a:ext cx="7243586" cy="19343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3990" b="1" kern="1200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Thứ năm ngày 31 - 3 - 2022</a:t>
            </a:r>
          </a:p>
          <a:p>
            <a:pPr algn="ctr">
              <a:buClrTx/>
              <a:buFontTx/>
              <a:buNone/>
            </a:pPr>
            <a:r>
              <a:rPr lang="en-US" sz="3990" b="1" kern="1200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Toán</a:t>
            </a:r>
          </a:p>
          <a:p>
            <a:pPr>
              <a:buClrTx/>
              <a:buFontTx/>
              <a:buNone/>
            </a:pPr>
            <a:endParaRPr lang="en-US" sz="3990" b="1" kern="1200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511" y="2950207"/>
            <a:ext cx="11266226" cy="7063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3990" b="1" kern="1200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    Phép cộng (không nhớ) trong phạm vi 1000 </a:t>
            </a:r>
            <a:endParaRPr lang="en-US" sz="3990" b="1" kern="1200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39"/>
          <p:cNvSpPr txBox="1">
            <a:spLocks noGrp="1"/>
          </p:cNvSpPr>
          <p:nvPr>
            <p:ph type="ctrTitle"/>
          </p:nvPr>
        </p:nvSpPr>
        <p:spPr>
          <a:xfrm>
            <a:off x="2148006" y="1444957"/>
            <a:ext cx="7865826" cy="13690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" sz="3200">
                <a:latin typeface="Arial" panose="020B0604020202020204" pitchFamily="34" charset="0"/>
                <a:cs typeface="Arial" panose="020B0604020202020204" pitchFamily="34" charset="0"/>
              </a:rPr>
              <a:t>CHỦ ĐỀ 12: 	PHÉP CỘNG, PHÉP TRỪ </a:t>
            </a:r>
            <a:br>
              <a:rPr lang="en" sz="3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3200">
                <a:latin typeface="Arial" panose="020B0604020202020204" pitchFamily="34" charset="0"/>
                <a:cs typeface="Arial" panose="020B0604020202020204" pitchFamily="34" charset="0"/>
              </a:rPr>
              <a:t>			TRONG PHẠM VI 1 000</a:t>
            </a:r>
            <a:endParaRPr sz="5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5" name="Google Shape;1615;p39"/>
          <p:cNvSpPr/>
          <p:nvPr/>
        </p:nvSpPr>
        <p:spPr>
          <a:xfrm>
            <a:off x="7423110" y="5107561"/>
            <a:ext cx="2194775" cy="635225"/>
          </a:xfrm>
          <a:prstGeom prst="roundRect">
            <a:avLst>
              <a:gd name="adj" fmla="val 50000"/>
            </a:avLst>
          </a:prstGeom>
          <a:solidFill>
            <a:srgbClr val="4D3B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1616" name="Google Shape;1616;p39"/>
          <p:cNvSpPr txBox="1">
            <a:spLocks noGrp="1"/>
          </p:cNvSpPr>
          <p:nvPr>
            <p:ph type="subTitle" idx="1"/>
          </p:nvPr>
        </p:nvSpPr>
        <p:spPr>
          <a:xfrm>
            <a:off x="7740511" y="5249821"/>
            <a:ext cx="1559972" cy="3954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" sz="2800">
                <a:latin typeface="Arial" panose="020B0604020202020204" pitchFamily="34" charset="0"/>
                <a:cs typeface="Arial" panose="020B0604020202020204" pitchFamily="34" charset="0"/>
              </a:rPr>
              <a:t>S/79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17" name="Google Shape;1617;p39"/>
          <p:cNvGrpSpPr/>
          <p:nvPr/>
        </p:nvGrpSpPr>
        <p:grpSpPr>
          <a:xfrm flipH="1">
            <a:off x="0" y="5004279"/>
            <a:ext cx="1093529" cy="1281921"/>
            <a:chOff x="1362549" y="3263217"/>
            <a:chExt cx="822181" cy="963825"/>
          </a:xfrm>
        </p:grpSpPr>
        <p:sp>
          <p:nvSpPr>
            <p:cNvPr id="1618" name="Google Shape;1618;p39"/>
            <p:cNvSpPr/>
            <p:nvPr/>
          </p:nvSpPr>
          <p:spPr>
            <a:xfrm>
              <a:off x="1810979" y="3303364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1869851" y="3263217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620" name="Google Shape;1620;p39"/>
            <p:cNvGrpSpPr/>
            <p:nvPr/>
          </p:nvGrpSpPr>
          <p:grpSpPr>
            <a:xfrm>
              <a:off x="1362549" y="3263229"/>
              <a:ext cx="822177" cy="963813"/>
              <a:chOff x="1362549" y="3263229"/>
              <a:chExt cx="822177" cy="963813"/>
            </a:xfrm>
          </p:grpSpPr>
          <p:sp>
            <p:nvSpPr>
              <p:cNvPr id="1621" name="Google Shape;1621;p39"/>
              <p:cNvSpPr/>
              <p:nvPr/>
            </p:nvSpPr>
            <p:spPr>
              <a:xfrm>
                <a:off x="1430738" y="3387837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2" name="Google Shape;1622;p39"/>
              <p:cNvSpPr/>
              <p:nvPr/>
            </p:nvSpPr>
            <p:spPr>
              <a:xfrm>
                <a:off x="1380780" y="4071826"/>
                <a:ext cx="121338" cy="13826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846" extrusionOk="0">
                    <a:moveTo>
                      <a:pt x="405" y="1"/>
                    </a:moveTo>
                    <a:lnTo>
                      <a:pt x="0" y="1846"/>
                    </a:lnTo>
                    <a:lnTo>
                      <a:pt x="1620" y="1489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3" name="Google Shape;1623;p39"/>
              <p:cNvSpPr/>
              <p:nvPr/>
            </p:nvSpPr>
            <p:spPr>
              <a:xfrm>
                <a:off x="1408418" y="3948765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4" name="Google Shape;1624;p39"/>
              <p:cNvSpPr/>
              <p:nvPr/>
            </p:nvSpPr>
            <p:spPr>
              <a:xfrm>
                <a:off x="1362549" y="3263229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637" name="Google Shape;1637;p39"/>
          <p:cNvGrpSpPr/>
          <p:nvPr/>
        </p:nvGrpSpPr>
        <p:grpSpPr>
          <a:xfrm rot="1059618">
            <a:off x="490121" y="577471"/>
            <a:ext cx="577537" cy="439243"/>
            <a:chOff x="5841679" y="4053505"/>
            <a:chExt cx="278328" cy="211668"/>
          </a:xfrm>
        </p:grpSpPr>
        <p:sp>
          <p:nvSpPr>
            <p:cNvPr id="1638" name="Google Shape;1638;p39"/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1642" name="Google Shape;1642;p39"/>
          <p:cNvGrpSpPr/>
          <p:nvPr/>
        </p:nvGrpSpPr>
        <p:grpSpPr>
          <a:xfrm rot="3273994">
            <a:off x="11379794" y="985263"/>
            <a:ext cx="666870" cy="626660"/>
            <a:chOff x="6276222" y="5478184"/>
            <a:chExt cx="335402" cy="315179"/>
          </a:xfrm>
        </p:grpSpPr>
        <p:sp>
          <p:nvSpPr>
            <p:cNvPr id="1643" name="Google Shape;1643;p39"/>
            <p:cNvSpPr/>
            <p:nvPr/>
          </p:nvSpPr>
          <p:spPr>
            <a:xfrm>
              <a:off x="6286484" y="5487174"/>
              <a:ext cx="314880" cy="297203"/>
            </a:xfrm>
            <a:custGeom>
              <a:avLst/>
              <a:gdLst/>
              <a:ahLst/>
              <a:cxnLst/>
              <a:rect l="l" t="t" r="r" b="b"/>
              <a:pathLst>
                <a:path w="4204" h="3968" extrusionOk="0">
                  <a:moveTo>
                    <a:pt x="762" y="1"/>
                  </a:moveTo>
                  <a:cubicBezTo>
                    <a:pt x="758" y="1"/>
                    <a:pt x="754" y="1"/>
                    <a:pt x="751" y="3"/>
                  </a:cubicBezTo>
                  <a:cubicBezTo>
                    <a:pt x="549" y="158"/>
                    <a:pt x="1" y="634"/>
                    <a:pt x="1" y="634"/>
                  </a:cubicBezTo>
                  <a:cubicBezTo>
                    <a:pt x="1" y="634"/>
                    <a:pt x="358" y="1039"/>
                    <a:pt x="1132" y="1837"/>
                  </a:cubicBezTo>
                  <a:cubicBezTo>
                    <a:pt x="822" y="2122"/>
                    <a:pt x="394" y="2492"/>
                    <a:pt x="72" y="2789"/>
                  </a:cubicBezTo>
                  <a:cubicBezTo>
                    <a:pt x="358" y="3135"/>
                    <a:pt x="727" y="3420"/>
                    <a:pt x="1013" y="3777"/>
                  </a:cubicBezTo>
                  <a:cubicBezTo>
                    <a:pt x="1430" y="3504"/>
                    <a:pt x="1608" y="3135"/>
                    <a:pt x="1954" y="2825"/>
                  </a:cubicBezTo>
                  <a:cubicBezTo>
                    <a:pt x="2311" y="3135"/>
                    <a:pt x="2870" y="3563"/>
                    <a:pt x="3156" y="3968"/>
                  </a:cubicBezTo>
                  <a:cubicBezTo>
                    <a:pt x="3585" y="3718"/>
                    <a:pt x="3728" y="3420"/>
                    <a:pt x="4204" y="3289"/>
                  </a:cubicBezTo>
                  <a:cubicBezTo>
                    <a:pt x="3811" y="2813"/>
                    <a:pt x="3227" y="2313"/>
                    <a:pt x="2751" y="1920"/>
                  </a:cubicBezTo>
                  <a:cubicBezTo>
                    <a:pt x="3251" y="1515"/>
                    <a:pt x="3323" y="1349"/>
                    <a:pt x="3847" y="979"/>
                  </a:cubicBezTo>
                  <a:cubicBezTo>
                    <a:pt x="3513" y="670"/>
                    <a:pt x="3382" y="503"/>
                    <a:pt x="3049" y="194"/>
                  </a:cubicBezTo>
                  <a:cubicBezTo>
                    <a:pt x="2668" y="682"/>
                    <a:pt x="2477" y="944"/>
                    <a:pt x="2001" y="1301"/>
                  </a:cubicBezTo>
                  <a:cubicBezTo>
                    <a:pt x="1999" y="1302"/>
                    <a:pt x="1997" y="1303"/>
                    <a:pt x="1995" y="1303"/>
                  </a:cubicBezTo>
                  <a:cubicBezTo>
                    <a:pt x="1879" y="1303"/>
                    <a:pt x="928" y="1"/>
                    <a:pt x="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6276222" y="5478184"/>
              <a:ext cx="335402" cy="315179"/>
            </a:xfrm>
            <a:custGeom>
              <a:avLst/>
              <a:gdLst/>
              <a:ahLst/>
              <a:cxnLst/>
              <a:rect l="l" t="t" r="r" b="b"/>
              <a:pathLst>
                <a:path w="4478" h="4208" extrusionOk="0">
                  <a:moveTo>
                    <a:pt x="906" y="259"/>
                  </a:moveTo>
                  <a:cubicBezTo>
                    <a:pt x="906" y="259"/>
                    <a:pt x="918" y="271"/>
                    <a:pt x="942" y="271"/>
                  </a:cubicBezTo>
                  <a:cubicBezTo>
                    <a:pt x="977" y="295"/>
                    <a:pt x="1025" y="366"/>
                    <a:pt x="1061" y="378"/>
                  </a:cubicBezTo>
                  <a:cubicBezTo>
                    <a:pt x="1144" y="473"/>
                    <a:pt x="1215" y="557"/>
                    <a:pt x="1311" y="664"/>
                  </a:cubicBezTo>
                  <a:cubicBezTo>
                    <a:pt x="1489" y="866"/>
                    <a:pt x="1668" y="1092"/>
                    <a:pt x="1858" y="1307"/>
                  </a:cubicBezTo>
                  <a:cubicBezTo>
                    <a:pt x="1918" y="1378"/>
                    <a:pt x="2013" y="1485"/>
                    <a:pt x="2096" y="1509"/>
                  </a:cubicBezTo>
                  <a:cubicBezTo>
                    <a:pt x="2114" y="1527"/>
                    <a:pt x="2132" y="1536"/>
                    <a:pt x="2151" y="1536"/>
                  </a:cubicBezTo>
                  <a:cubicBezTo>
                    <a:pt x="2171" y="1536"/>
                    <a:pt x="2192" y="1527"/>
                    <a:pt x="2215" y="1509"/>
                  </a:cubicBezTo>
                  <a:cubicBezTo>
                    <a:pt x="2227" y="1509"/>
                    <a:pt x="2227" y="1497"/>
                    <a:pt x="2251" y="1497"/>
                  </a:cubicBezTo>
                  <a:cubicBezTo>
                    <a:pt x="2620" y="1200"/>
                    <a:pt x="2930" y="854"/>
                    <a:pt x="3228" y="485"/>
                  </a:cubicBezTo>
                  <a:cubicBezTo>
                    <a:pt x="3418" y="676"/>
                    <a:pt x="3620" y="890"/>
                    <a:pt x="3823" y="1080"/>
                  </a:cubicBezTo>
                  <a:cubicBezTo>
                    <a:pt x="3478" y="1342"/>
                    <a:pt x="3180" y="1664"/>
                    <a:pt x="2847" y="1938"/>
                  </a:cubicBezTo>
                  <a:cubicBezTo>
                    <a:pt x="2799" y="1985"/>
                    <a:pt x="2799" y="2081"/>
                    <a:pt x="2847" y="2116"/>
                  </a:cubicBezTo>
                  <a:cubicBezTo>
                    <a:pt x="3299" y="2509"/>
                    <a:pt x="3763" y="2914"/>
                    <a:pt x="4168" y="3355"/>
                  </a:cubicBezTo>
                  <a:cubicBezTo>
                    <a:pt x="3870" y="3509"/>
                    <a:pt x="3632" y="3724"/>
                    <a:pt x="3358" y="3914"/>
                  </a:cubicBezTo>
                  <a:cubicBezTo>
                    <a:pt x="2989" y="3509"/>
                    <a:pt x="2573" y="3188"/>
                    <a:pt x="2168" y="2855"/>
                  </a:cubicBezTo>
                  <a:cubicBezTo>
                    <a:pt x="2150" y="2831"/>
                    <a:pt x="2120" y="2819"/>
                    <a:pt x="2087" y="2819"/>
                  </a:cubicBezTo>
                  <a:cubicBezTo>
                    <a:pt x="2055" y="2819"/>
                    <a:pt x="2019" y="2831"/>
                    <a:pt x="1989" y="2855"/>
                  </a:cubicBezTo>
                  <a:cubicBezTo>
                    <a:pt x="1692" y="3128"/>
                    <a:pt x="1477" y="3474"/>
                    <a:pt x="1156" y="3724"/>
                  </a:cubicBezTo>
                  <a:cubicBezTo>
                    <a:pt x="906" y="3450"/>
                    <a:pt x="644" y="3188"/>
                    <a:pt x="382" y="2926"/>
                  </a:cubicBezTo>
                  <a:cubicBezTo>
                    <a:pt x="715" y="2628"/>
                    <a:pt x="1037" y="2343"/>
                    <a:pt x="1370" y="2045"/>
                  </a:cubicBezTo>
                  <a:cubicBezTo>
                    <a:pt x="1418" y="1997"/>
                    <a:pt x="1418" y="1914"/>
                    <a:pt x="1370" y="1866"/>
                  </a:cubicBezTo>
                  <a:cubicBezTo>
                    <a:pt x="1013" y="1497"/>
                    <a:pt x="668" y="1140"/>
                    <a:pt x="322" y="747"/>
                  </a:cubicBezTo>
                  <a:cubicBezTo>
                    <a:pt x="501" y="604"/>
                    <a:pt x="668" y="438"/>
                    <a:pt x="858" y="307"/>
                  </a:cubicBezTo>
                  <a:lnTo>
                    <a:pt x="906" y="259"/>
                  </a:lnTo>
                  <a:close/>
                  <a:moveTo>
                    <a:pt x="910" y="0"/>
                  </a:moveTo>
                  <a:cubicBezTo>
                    <a:pt x="860" y="0"/>
                    <a:pt x="805" y="21"/>
                    <a:pt x="739" y="68"/>
                  </a:cubicBezTo>
                  <a:cubicBezTo>
                    <a:pt x="501" y="247"/>
                    <a:pt x="275" y="449"/>
                    <a:pt x="60" y="652"/>
                  </a:cubicBezTo>
                  <a:cubicBezTo>
                    <a:pt x="1" y="688"/>
                    <a:pt x="13" y="771"/>
                    <a:pt x="60" y="830"/>
                  </a:cubicBezTo>
                  <a:cubicBezTo>
                    <a:pt x="382" y="1211"/>
                    <a:pt x="739" y="1581"/>
                    <a:pt x="1096" y="1938"/>
                  </a:cubicBezTo>
                  <a:cubicBezTo>
                    <a:pt x="775" y="2235"/>
                    <a:pt x="441" y="2521"/>
                    <a:pt x="132" y="2819"/>
                  </a:cubicBezTo>
                  <a:cubicBezTo>
                    <a:pt x="84" y="2866"/>
                    <a:pt x="84" y="2938"/>
                    <a:pt x="132" y="2997"/>
                  </a:cubicBezTo>
                  <a:cubicBezTo>
                    <a:pt x="430" y="3343"/>
                    <a:pt x="775" y="3640"/>
                    <a:pt x="1072" y="3986"/>
                  </a:cubicBezTo>
                  <a:cubicBezTo>
                    <a:pt x="1086" y="4005"/>
                    <a:pt x="1113" y="4014"/>
                    <a:pt x="1143" y="4014"/>
                  </a:cubicBezTo>
                  <a:cubicBezTo>
                    <a:pt x="1168" y="4014"/>
                    <a:pt x="1194" y="4008"/>
                    <a:pt x="1215" y="3998"/>
                  </a:cubicBezTo>
                  <a:cubicBezTo>
                    <a:pt x="1561" y="3747"/>
                    <a:pt x="1799" y="3402"/>
                    <a:pt x="2096" y="3105"/>
                  </a:cubicBezTo>
                  <a:cubicBezTo>
                    <a:pt x="2477" y="3426"/>
                    <a:pt x="2894" y="3747"/>
                    <a:pt x="3192" y="4140"/>
                  </a:cubicBezTo>
                  <a:cubicBezTo>
                    <a:pt x="3225" y="4174"/>
                    <a:pt x="3265" y="4208"/>
                    <a:pt x="3306" y="4208"/>
                  </a:cubicBezTo>
                  <a:cubicBezTo>
                    <a:pt x="3324" y="4208"/>
                    <a:pt x="3341" y="4202"/>
                    <a:pt x="3358" y="4188"/>
                  </a:cubicBezTo>
                  <a:cubicBezTo>
                    <a:pt x="3704" y="3962"/>
                    <a:pt x="3966" y="3652"/>
                    <a:pt x="4371" y="3521"/>
                  </a:cubicBezTo>
                  <a:cubicBezTo>
                    <a:pt x="4466" y="3474"/>
                    <a:pt x="4478" y="3366"/>
                    <a:pt x="4418" y="3307"/>
                  </a:cubicBezTo>
                  <a:cubicBezTo>
                    <a:pt x="4013" y="2831"/>
                    <a:pt x="3561" y="2414"/>
                    <a:pt x="3085" y="2021"/>
                  </a:cubicBezTo>
                  <a:cubicBezTo>
                    <a:pt x="3394" y="1735"/>
                    <a:pt x="3692" y="1438"/>
                    <a:pt x="4037" y="1188"/>
                  </a:cubicBezTo>
                  <a:cubicBezTo>
                    <a:pt x="4085" y="1140"/>
                    <a:pt x="4120" y="1045"/>
                    <a:pt x="4061" y="985"/>
                  </a:cubicBezTo>
                  <a:cubicBezTo>
                    <a:pt x="3787" y="735"/>
                    <a:pt x="3537" y="473"/>
                    <a:pt x="3275" y="199"/>
                  </a:cubicBezTo>
                  <a:cubicBezTo>
                    <a:pt x="3250" y="174"/>
                    <a:pt x="3215" y="159"/>
                    <a:pt x="3180" y="159"/>
                  </a:cubicBezTo>
                  <a:cubicBezTo>
                    <a:pt x="3150" y="159"/>
                    <a:pt x="3119" y="171"/>
                    <a:pt x="3097" y="199"/>
                  </a:cubicBezTo>
                  <a:cubicBezTo>
                    <a:pt x="2799" y="592"/>
                    <a:pt x="2501" y="950"/>
                    <a:pt x="2108" y="1259"/>
                  </a:cubicBezTo>
                  <a:lnTo>
                    <a:pt x="2108" y="1247"/>
                  </a:lnTo>
                  <a:cubicBezTo>
                    <a:pt x="2096" y="1200"/>
                    <a:pt x="2037" y="1164"/>
                    <a:pt x="2001" y="1128"/>
                  </a:cubicBezTo>
                  <a:cubicBezTo>
                    <a:pt x="1918" y="1021"/>
                    <a:pt x="1811" y="902"/>
                    <a:pt x="1727" y="795"/>
                  </a:cubicBezTo>
                  <a:cubicBezTo>
                    <a:pt x="1525" y="569"/>
                    <a:pt x="1358" y="318"/>
                    <a:pt x="1132" y="128"/>
                  </a:cubicBezTo>
                  <a:cubicBezTo>
                    <a:pt x="1053" y="49"/>
                    <a:pt x="987" y="0"/>
                    <a:pt x="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7" name="Google Shape;1698;p42">
            <a:extLst>
              <a:ext uri="{FF2B5EF4-FFF2-40B4-BE49-F238E27FC236}">
                <a16:creationId xmlns:a16="http://schemas.microsoft.com/office/drawing/2014/main" id="{72BCDD27-BDA0-43EA-B42F-2DE1989F9BDC}"/>
              </a:ext>
            </a:extLst>
          </p:cNvPr>
          <p:cNvGrpSpPr/>
          <p:nvPr/>
        </p:nvGrpSpPr>
        <p:grpSpPr>
          <a:xfrm flipH="1">
            <a:off x="4185666" y="585653"/>
            <a:ext cx="726062" cy="682749"/>
            <a:chOff x="3187875" y="1320975"/>
            <a:chExt cx="545897" cy="513332"/>
          </a:xfrm>
        </p:grpSpPr>
        <p:sp>
          <p:nvSpPr>
            <p:cNvPr id="38" name="Google Shape;1699;p42">
              <a:extLst>
                <a:ext uri="{FF2B5EF4-FFF2-40B4-BE49-F238E27FC236}">
                  <a16:creationId xmlns:a16="http://schemas.microsoft.com/office/drawing/2014/main" id="{9B5C9A61-FD31-4AF3-9AB0-3EA1A35D7847}"/>
                </a:ext>
              </a:extLst>
            </p:cNvPr>
            <p:cNvSpPr/>
            <p:nvPr/>
          </p:nvSpPr>
          <p:spPr>
            <a:xfrm>
              <a:off x="3202421" y="1354900"/>
              <a:ext cx="485554" cy="448532"/>
            </a:xfrm>
            <a:custGeom>
              <a:avLst/>
              <a:gdLst/>
              <a:ahLst/>
              <a:cxnLst/>
              <a:rect l="l" t="t" r="r" b="b"/>
              <a:pathLst>
                <a:path w="10348" h="9559" extrusionOk="0">
                  <a:moveTo>
                    <a:pt x="5227" y="0"/>
                  </a:moveTo>
                  <a:cubicBezTo>
                    <a:pt x="4871" y="0"/>
                    <a:pt x="4515" y="44"/>
                    <a:pt x="4156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36"/>
                    <a:pt x="3703" y="415"/>
                    <a:pt x="3680" y="712"/>
                  </a:cubicBezTo>
                  <a:cubicBezTo>
                    <a:pt x="3608" y="1367"/>
                    <a:pt x="3632" y="2046"/>
                    <a:pt x="3620" y="2701"/>
                  </a:cubicBezTo>
                  <a:cubicBezTo>
                    <a:pt x="3608" y="2915"/>
                    <a:pt x="3644" y="3153"/>
                    <a:pt x="3572" y="3391"/>
                  </a:cubicBezTo>
                  <a:cubicBezTo>
                    <a:pt x="3203" y="3439"/>
                    <a:pt x="2846" y="3474"/>
                    <a:pt x="2501" y="3510"/>
                  </a:cubicBezTo>
                  <a:cubicBezTo>
                    <a:pt x="1894" y="3593"/>
                    <a:pt x="1298" y="3677"/>
                    <a:pt x="715" y="3867"/>
                  </a:cubicBezTo>
                  <a:cubicBezTo>
                    <a:pt x="274" y="4022"/>
                    <a:pt x="60" y="4308"/>
                    <a:pt x="36" y="4784"/>
                  </a:cubicBezTo>
                  <a:cubicBezTo>
                    <a:pt x="1" y="5201"/>
                    <a:pt x="72" y="5594"/>
                    <a:pt x="167" y="5987"/>
                  </a:cubicBezTo>
                  <a:cubicBezTo>
                    <a:pt x="251" y="6296"/>
                    <a:pt x="370" y="6403"/>
                    <a:pt x="703" y="6415"/>
                  </a:cubicBezTo>
                  <a:cubicBezTo>
                    <a:pt x="814" y="6425"/>
                    <a:pt x="927" y="6429"/>
                    <a:pt x="1039" y="6429"/>
                  </a:cubicBezTo>
                  <a:cubicBezTo>
                    <a:pt x="1335" y="6429"/>
                    <a:pt x="1633" y="6399"/>
                    <a:pt x="1917" y="6356"/>
                  </a:cubicBezTo>
                  <a:cubicBezTo>
                    <a:pt x="2310" y="6308"/>
                    <a:pt x="2715" y="6237"/>
                    <a:pt x="3096" y="6177"/>
                  </a:cubicBezTo>
                  <a:cubicBezTo>
                    <a:pt x="3158" y="6166"/>
                    <a:pt x="3207" y="6161"/>
                    <a:pt x="3248" y="6161"/>
                  </a:cubicBezTo>
                  <a:cubicBezTo>
                    <a:pt x="3389" y="6161"/>
                    <a:pt x="3427" y="6231"/>
                    <a:pt x="3501" y="6415"/>
                  </a:cubicBezTo>
                  <a:cubicBezTo>
                    <a:pt x="3513" y="6463"/>
                    <a:pt x="3525" y="6510"/>
                    <a:pt x="3525" y="6546"/>
                  </a:cubicBezTo>
                  <a:cubicBezTo>
                    <a:pt x="3572" y="6891"/>
                    <a:pt x="3608" y="7237"/>
                    <a:pt x="3608" y="7582"/>
                  </a:cubicBezTo>
                  <a:cubicBezTo>
                    <a:pt x="3584" y="8094"/>
                    <a:pt x="3608" y="8606"/>
                    <a:pt x="3680" y="9106"/>
                  </a:cubicBezTo>
                  <a:cubicBezTo>
                    <a:pt x="3680" y="9142"/>
                    <a:pt x="3691" y="9166"/>
                    <a:pt x="3691" y="9201"/>
                  </a:cubicBezTo>
                  <a:cubicBezTo>
                    <a:pt x="3739" y="9404"/>
                    <a:pt x="3811" y="9463"/>
                    <a:pt x="4049" y="9499"/>
                  </a:cubicBezTo>
                  <a:cubicBezTo>
                    <a:pt x="4377" y="9538"/>
                    <a:pt x="4703" y="9559"/>
                    <a:pt x="5030" y="9559"/>
                  </a:cubicBezTo>
                  <a:cubicBezTo>
                    <a:pt x="5307" y="9559"/>
                    <a:pt x="5586" y="9544"/>
                    <a:pt x="5870" y="9511"/>
                  </a:cubicBezTo>
                  <a:cubicBezTo>
                    <a:pt x="6323" y="9451"/>
                    <a:pt x="6478" y="9285"/>
                    <a:pt x="6549" y="8832"/>
                  </a:cubicBezTo>
                  <a:cubicBezTo>
                    <a:pt x="6585" y="8618"/>
                    <a:pt x="6561" y="8392"/>
                    <a:pt x="6561" y="8189"/>
                  </a:cubicBezTo>
                  <a:cubicBezTo>
                    <a:pt x="6549" y="7737"/>
                    <a:pt x="6537" y="7284"/>
                    <a:pt x="6537" y="6820"/>
                  </a:cubicBezTo>
                  <a:cubicBezTo>
                    <a:pt x="6537" y="6475"/>
                    <a:pt x="6597" y="6403"/>
                    <a:pt x="6942" y="6356"/>
                  </a:cubicBezTo>
                  <a:cubicBezTo>
                    <a:pt x="7751" y="6249"/>
                    <a:pt x="8573" y="6165"/>
                    <a:pt x="9395" y="6058"/>
                  </a:cubicBezTo>
                  <a:cubicBezTo>
                    <a:pt x="10073" y="5987"/>
                    <a:pt x="10109" y="5999"/>
                    <a:pt x="10276" y="5225"/>
                  </a:cubicBezTo>
                  <a:lnTo>
                    <a:pt x="10276" y="5165"/>
                  </a:lnTo>
                  <a:cubicBezTo>
                    <a:pt x="10347" y="4677"/>
                    <a:pt x="10288" y="4189"/>
                    <a:pt x="10228" y="3689"/>
                  </a:cubicBezTo>
                  <a:cubicBezTo>
                    <a:pt x="10192" y="3427"/>
                    <a:pt x="10133" y="3379"/>
                    <a:pt x="9918" y="3343"/>
                  </a:cubicBezTo>
                  <a:cubicBezTo>
                    <a:pt x="9526" y="3289"/>
                    <a:pt x="9136" y="3266"/>
                    <a:pt x="8747" y="3266"/>
                  </a:cubicBezTo>
                  <a:cubicBezTo>
                    <a:pt x="8191" y="3266"/>
                    <a:pt x="7638" y="3314"/>
                    <a:pt x="7085" y="3391"/>
                  </a:cubicBezTo>
                  <a:cubicBezTo>
                    <a:pt x="7003" y="3399"/>
                    <a:pt x="6915" y="3413"/>
                    <a:pt x="6817" y="3413"/>
                  </a:cubicBezTo>
                  <a:cubicBezTo>
                    <a:pt x="6774" y="3413"/>
                    <a:pt x="6728" y="3410"/>
                    <a:pt x="6680" y="3403"/>
                  </a:cubicBezTo>
                  <a:cubicBezTo>
                    <a:pt x="6597" y="3093"/>
                    <a:pt x="6585" y="2772"/>
                    <a:pt x="6585" y="2439"/>
                  </a:cubicBezTo>
                  <a:cubicBezTo>
                    <a:pt x="6597" y="1879"/>
                    <a:pt x="6597" y="1307"/>
                    <a:pt x="6585" y="748"/>
                  </a:cubicBezTo>
                  <a:cubicBezTo>
                    <a:pt x="6561" y="355"/>
                    <a:pt x="6442" y="153"/>
                    <a:pt x="6144" y="93"/>
                  </a:cubicBezTo>
                  <a:cubicBezTo>
                    <a:pt x="5837" y="33"/>
                    <a:pt x="5532" y="0"/>
                    <a:pt x="5227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" name="Google Shape;1700;p42">
              <a:extLst>
                <a:ext uri="{FF2B5EF4-FFF2-40B4-BE49-F238E27FC236}">
                  <a16:creationId xmlns:a16="http://schemas.microsoft.com/office/drawing/2014/main" id="{296F153F-F103-4436-A35C-67F25D8349FA}"/>
                </a:ext>
              </a:extLst>
            </p:cNvPr>
            <p:cNvSpPr/>
            <p:nvPr/>
          </p:nvSpPr>
          <p:spPr>
            <a:xfrm>
              <a:off x="3187875" y="1341902"/>
              <a:ext cx="531913" cy="492405"/>
            </a:xfrm>
            <a:custGeom>
              <a:avLst/>
              <a:gdLst/>
              <a:ahLst/>
              <a:cxnLst/>
              <a:rect l="l" t="t" r="r" b="b"/>
              <a:pathLst>
                <a:path w="11336" h="10494" extrusionOk="0">
                  <a:moveTo>
                    <a:pt x="5537" y="277"/>
                  </a:moveTo>
                  <a:cubicBezTo>
                    <a:pt x="5842" y="277"/>
                    <a:pt x="6147" y="310"/>
                    <a:pt x="6454" y="370"/>
                  </a:cubicBezTo>
                  <a:cubicBezTo>
                    <a:pt x="6752" y="430"/>
                    <a:pt x="6871" y="632"/>
                    <a:pt x="6895" y="1025"/>
                  </a:cubicBezTo>
                  <a:cubicBezTo>
                    <a:pt x="6907" y="1584"/>
                    <a:pt x="6907" y="2156"/>
                    <a:pt x="6895" y="2716"/>
                  </a:cubicBezTo>
                  <a:cubicBezTo>
                    <a:pt x="6895" y="3049"/>
                    <a:pt x="6907" y="3370"/>
                    <a:pt x="6990" y="3680"/>
                  </a:cubicBezTo>
                  <a:cubicBezTo>
                    <a:pt x="7038" y="3687"/>
                    <a:pt x="7084" y="3690"/>
                    <a:pt x="7127" y="3690"/>
                  </a:cubicBezTo>
                  <a:cubicBezTo>
                    <a:pt x="7225" y="3690"/>
                    <a:pt x="7313" y="3676"/>
                    <a:pt x="7395" y="3668"/>
                  </a:cubicBezTo>
                  <a:cubicBezTo>
                    <a:pt x="7948" y="3591"/>
                    <a:pt x="8501" y="3543"/>
                    <a:pt x="9054" y="3543"/>
                  </a:cubicBezTo>
                  <a:cubicBezTo>
                    <a:pt x="9442" y="3543"/>
                    <a:pt x="9829" y="3566"/>
                    <a:pt x="10217" y="3620"/>
                  </a:cubicBezTo>
                  <a:cubicBezTo>
                    <a:pt x="10490" y="3656"/>
                    <a:pt x="10538" y="3704"/>
                    <a:pt x="10562" y="3966"/>
                  </a:cubicBezTo>
                  <a:cubicBezTo>
                    <a:pt x="10598" y="4466"/>
                    <a:pt x="10645" y="4954"/>
                    <a:pt x="10586" y="5442"/>
                  </a:cubicBezTo>
                  <a:lnTo>
                    <a:pt x="10586" y="5502"/>
                  </a:lnTo>
                  <a:cubicBezTo>
                    <a:pt x="10419" y="6276"/>
                    <a:pt x="10383" y="6264"/>
                    <a:pt x="9705" y="6335"/>
                  </a:cubicBezTo>
                  <a:cubicBezTo>
                    <a:pt x="8883" y="6442"/>
                    <a:pt x="8061" y="6526"/>
                    <a:pt x="7252" y="6633"/>
                  </a:cubicBezTo>
                  <a:cubicBezTo>
                    <a:pt x="6907" y="6680"/>
                    <a:pt x="6847" y="6752"/>
                    <a:pt x="6847" y="7097"/>
                  </a:cubicBezTo>
                  <a:cubicBezTo>
                    <a:pt x="6847" y="7561"/>
                    <a:pt x="6859" y="8014"/>
                    <a:pt x="6871" y="8466"/>
                  </a:cubicBezTo>
                  <a:cubicBezTo>
                    <a:pt x="6871" y="8669"/>
                    <a:pt x="6895" y="8895"/>
                    <a:pt x="6859" y="9109"/>
                  </a:cubicBezTo>
                  <a:cubicBezTo>
                    <a:pt x="6788" y="9562"/>
                    <a:pt x="6633" y="9728"/>
                    <a:pt x="6168" y="9788"/>
                  </a:cubicBezTo>
                  <a:cubicBezTo>
                    <a:pt x="5890" y="9821"/>
                    <a:pt x="5614" y="9836"/>
                    <a:pt x="5338" y="9836"/>
                  </a:cubicBezTo>
                  <a:cubicBezTo>
                    <a:pt x="5013" y="9836"/>
                    <a:pt x="4687" y="9815"/>
                    <a:pt x="4359" y="9776"/>
                  </a:cubicBezTo>
                  <a:cubicBezTo>
                    <a:pt x="4121" y="9740"/>
                    <a:pt x="4049" y="9681"/>
                    <a:pt x="4001" y="9478"/>
                  </a:cubicBezTo>
                  <a:cubicBezTo>
                    <a:pt x="4001" y="9443"/>
                    <a:pt x="3990" y="9419"/>
                    <a:pt x="3990" y="9383"/>
                  </a:cubicBezTo>
                  <a:cubicBezTo>
                    <a:pt x="3918" y="8883"/>
                    <a:pt x="3894" y="8371"/>
                    <a:pt x="3918" y="7859"/>
                  </a:cubicBezTo>
                  <a:cubicBezTo>
                    <a:pt x="3918" y="7514"/>
                    <a:pt x="3882" y="7168"/>
                    <a:pt x="3835" y="6823"/>
                  </a:cubicBezTo>
                  <a:cubicBezTo>
                    <a:pt x="3835" y="6787"/>
                    <a:pt x="3823" y="6740"/>
                    <a:pt x="3811" y="6692"/>
                  </a:cubicBezTo>
                  <a:cubicBezTo>
                    <a:pt x="3737" y="6508"/>
                    <a:pt x="3699" y="6438"/>
                    <a:pt x="3558" y="6438"/>
                  </a:cubicBezTo>
                  <a:cubicBezTo>
                    <a:pt x="3517" y="6438"/>
                    <a:pt x="3468" y="6443"/>
                    <a:pt x="3406" y="6454"/>
                  </a:cubicBezTo>
                  <a:cubicBezTo>
                    <a:pt x="3025" y="6514"/>
                    <a:pt x="2620" y="6585"/>
                    <a:pt x="2227" y="6633"/>
                  </a:cubicBezTo>
                  <a:cubicBezTo>
                    <a:pt x="1943" y="6676"/>
                    <a:pt x="1645" y="6706"/>
                    <a:pt x="1349" y="6706"/>
                  </a:cubicBezTo>
                  <a:cubicBezTo>
                    <a:pt x="1237" y="6706"/>
                    <a:pt x="1124" y="6702"/>
                    <a:pt x="1013" y="6692"/>
                  </a:cubicBezTo>
                  <a:cubicBezTo>
                    <a:pt x="680" y="6680"/>
                    <a:pt x="561" y="6573"/>
                    <a:pt x="477" y="6264"/>
                  </a:cubicBezTo>
                  <a:cubicBezTo>
                    <a:pt x="382" y="5871"/>
                    <a:pt x="311" y="5478"/>
                    <a:pt x="346" y="5061"/>
                  </a:cubicBezTo>
                  <a:cubicBezTo>
                    <a:pt x="370" y="4585"/>
                    <a:pt x="584" y="4299"/>
                    <a:pt x="1025" y="4144"/>
                  </a:cubicBezTo>
                  <a:cubicBezTo>
                    <a:pt x="1608" y="3954"/>
                    <a:pt x="2204" y="3870"/>
                    <a:pt x="2811" y="3787"/>
                  </a:cubicBezTo>
                  <a:cubicBezTo>
                    <a:pt x="3156" y="3751"/>
                    <a:pt x="3513" y="3716"/>
                    <a:pt x="3882" y="3668"/>
                  </a:cubicBezTo>
                  <a:cubicBezTo>
                    <a:pt x="3954" y="3430"/>
                    <a:pt x="3918" y="3192"/>
                    <a:pt x="3930" y="2978"/>
                  </a:cubicBezTo>
                  <a:cubicBezTo>
                    <a:pt x="3942" y="2323"/>
                    <a:pt x="3918" y="1644"/>
                    <a:pt x="3990" y="989"/>
                  </a:cubicBezTo>
                  <a:cubicBezTo>
                    <a:pt x="4013" y="692"/>
                    <a:pt x="4132" y="513"/>
                    <a:pt x="4406" y="430"/>
                  </a:cubicBezTo>
                  <a:cubicBezTo>
                    <a:pt x="4418" y="430"/>
                    <a:pt x="4430" y="418"/>
                    <a:pt x="4466" y="418"/>
                  </a:cubicBezTo>
                  <a:cubicBezTo>
                    <a:pt x="4825" y="321"/>
                    <a:pt x="5181" y="277"/>
                    <a:pt x="5537" y="277"/>
                  </a:cubicBezTo>
                  <a:close/>
                  <a:moveTo>
                    <a:pt x="5591" y="1"/>
                  </a:moveTo>
                  <a:cubicBezTo>
                    <a:pt x="5168" y="1"/>
                    <a:pt x="4746" y="74"/>
                    <a:pt x="4335" y="215"/>
                  </a:cubicBezTo>
                  <a:cubicBezTo>
                    <a:pt x="4311" y="215"/>
                    <a:pt x="4299" y="239"/>
                    <a:pt x="4287" y="239"/>
                  </a:cubicBezTo>
                  <a:cubicBezTo>
                    <a:pt x="3990" y="334"/>
                    <a:pt x="3811" y="572"/>
                    <a:pt x="3751" y="882"/>
                  </a:cubicBezTo>
                  <a:cubicBezTo>
                    <a:pt x="3632" y="1442"/>
                    <a:pt x="3644" y="1989"/>
                    <a:pt x="3656" y="2537"/>
                  </a:cubicBezTo>
                  <a:cubicBezTo>
                    <a:pt x="3656" y="2835"/>
                    <a:pt x="3692" y="3132"/>
                    <a:pt x="3704" y="3418"/>
                  </a:cubicBezTo>
                  <a:cubicBezTo>
                    <a:pt x="3668" y="3442"/>
                    <a:pt x="3632" y="3448"/>
                    <a:pt x="3598" y="3448"/>
                  </a:cubicBezTo>
                  <a:cubicBezTo>
                    <a:pt x="3564" y="3448"/>
                    <a:pt x="3531" y="3442"/>
                    <a:pt x="3501" y="3442"/>
                  </a:cubicBezTo>
                  <a:cubicBezTo>
                    <a:pt x="2549" y="3478"/>
                    <a:pt x="1620" y="3620"/>
                    <a:pt x="739" y="3966"/>
                  </a:cubicBezTo>
                  <a:cubicBezTo>
                    <a:pt x="382" y="4097"/>
                    <a:pt x="168" y="4382"/>
                    <a:pt x="84" y="4752"/>
                  </a:cubicBezTo>
                  <a:cubicBezTo>
                    <a:pt x="1" y="5204"/>
                    <a:pt x="1" y="5644"/>
                    <a:pt x="84" y="6085"/>
                  </a:cubicBezTo>
                  <a:cubicBezTo>
                    <a:pt x="227" y="6799"/>
                    <a:pt x="549" y="7133"/>
                    <a:pt x="1275" y="7252"/>
                  </a:cubicBezTo>
                  <a:cubicBezTo>
                    <a:pt x="1502" y="7288"/>
                    <a:pt x="1730" y="7304"/>
                    <a:pt x="1957" y="7304"/>
                  </a:cubicBezTo>
                  <a:cubicBezTo>
                    <a:pt x="2027" y="7304"/>
                    <a:pt x="2098" y="7302"/>
                    <a:pt x="2168" y="7299"/>
                  </a:cubicBezTo>
                  <a:cubicBezTo>
                    <a:pt x="2632" y="7276"/>
                    <a:pt x="3108" y="7216"/>
                    <a:pt x="3585" y="7121"/>
                  </a:cubicBezTo>
                  <a:cubicBezTo>
                    <a:pt x="3620" y="7490"/>
                    <a:pt x="3644" y="7847"/>
                    <a:pt x="3644" y="8192"/>
                  </a:cubicBezTo>
                  <a:cubicBezTo>
                    <a:pt x="3644" y="8645"/>
                    <a:pt x="3680" y="9073"/>
                    <a:pt x="3763" y="9502"/>
                  </a:cubicBezTo>
                  <a:cubicBezTo>
                    <a:pt x="3775" y="9609"/>
                    <a:pt x="3811" y="9716"/>
                    <a:pt x="3835" y="9812"/>
                  </a:cubicBezTo>
                  <a:cubicBezTo>
                    <a:pt x="3930" y="10169"/>
                    <a:pt x="4132" y="10383"/>
                    <a:pt x="4490" y="10443"/>
                  </a:cubicBezTo>
                  <a:cubicBezTo>
                    <a:pt x="4702" y="10478"/>
                    <a:pt x="4911" y="10494"/>
                    <a:pt x="5117" y="10494"/>
                  </a:cubicBezTo>
                  <a:cubicBezTo>
                    <a:pt x="5687" y="10494"/>
                    <a:pt x="6237" y="10370"/>
                    <a:pt x="6788" y="10169"/>
                  </a:cubicBezTo>
                  <a:cubicBezTo>
                    <a:pt x="6978" y="10097"/>
                    <a:pt x="7097" y="9955"/>
                    <a:pt x="7204" y="9776"/>
                  </a:cubicBezTo>
                  <a:cubicBezTo>
                    <a:pt x="7454" y="9276"/>
                    <a:pt x="7490" y="8764"/>
                    <a:pt x="7466" y="8228"/>
                  </a:cubicBezTo>
                  <a:cubicBezTo>
                    <a:pt x="7454" y="7907"/>
                    <a:pt x="7466" y="7585"/>
                    <a:pt x="7466" y="7252"/>
                  </a:cubicBezTo>
                  <a:cubicBezTo>
                    <a:pt x="7883" y="7252"/>
                    <a:pt x="8335" y="7228"/>
                    <a:pt x="8764" y="7192"/>
                  </a:cubicBezTo>
                  <a:cubicBezTo>
                    <a:pt x="9252" y="7168"/>
                    <a:pt x="9764" y="7157"/>
                    <a:pt x="10252" y="7049"/>
                  </a:cubicBezTo>
                  <a:cubicBezTo>
                    <a:pt x="10895" y="6895"/>
                    <a:pt x="11205" y="6597"/>
                    <a:pt x="11300" y="5990"/>
                  </a:cubicBezTo>
                  <a:cubicBezTo>
                    <a:pt x="11336" y="5383"/>
                    <a:pt x="11252" y="4740"/>
                    <a:pt x="11098" y="4121"/>
                  </a:cubicBezTo>
                  <a:cubicBezTo>
                    <a:pt x="10979" y="3632"/>
                    <a:pt x="10657" y="3347"/>
                    <a:pt x="10145" y="3251"/>
                  </a:cubicBezTo>
                  <a:cubicBezTo>
                    <a:pt x="9782" y="3204"/>
                    <a:pt x="9422" y="3183"/>
                    <a:pt x="9062" y="3183"/>
                  </a:cubicBezTo>
                  <a:cubicBezTo>
                    <a:pt x="8701" y="3183"/>
                    <a:pt x="8341" y="3204"/>
                    <a:pt x="7978" y="3239"/>
                  </a:cubicBezTo>
                  <a:cubicBezTo>
                    <a:pt x="7839" y="3249"/>
                    <a:pt x="7699" y="3293"/>
                    <a:pt x="7553" y="3293"/>
                  </a:cubicBezTo>
                  <a:cubicBezTo>
                    <a:pt x="7524" y="3293"/>
                    <a:pt x="7495" y="3291"/>
                    <a:pt x="7466" y="3287"/>
                  </a:cubicBezTo>
                  <a:cubicBezTo>
                    <a:pt x="7466" y="3168"/>
                    <a:pt x="7466" y="3049"/>
                    <a:pt x="7490" y="2942"/>
                  </a:cubicBezTo>
                  <a:cubicBezTo>
                    <a:pt x="7561" y="2370"/>
                    <a:pt x="7550" y="1811"/>
                    <a:pt x="7454" y="1263"/>
                  </a:cubicBezTo>
                  <a:cubicBezTo>
                    <a:pt x="7371" y="727"/>
                    <a:pt x="7109" y="275"/>
                    <a:pt x="6561" y="132"/>
                  </a:cubicBezTo>
                  <a:cubicBezTo>
                    <a:pt x="6241" y="44"/>
                    <a:pt x="5915" y="1"/>
                    <a:pt x="5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" name="Google Shape;1701;p42">
              <a:extLst>
                <a:ext uri="{FF2B5EF4-FFF2-40B4-BE49-F238E27FC236}">
                  <a16:creationId xmlns:a16="http://schemas.microsoft.com/office/drawing/2014/main" id="{26000AF7-EFB2-43F1-9150-017E03C27671}"/>
                </a:ext>
              </a:extLst>
            </p:cNvPr>
            <p:cNvSpPr/>
            <p:nvPr/>
          </p:nvSpPr>
          <p:spPr>
            <a:xfrm>
              <a:off x="3384529" y="1382725"/>
              <a:ext cx="25197" cy="97223"/>
            </a:xfrm>
            <a:custGeom>
              <a:avLst/>
              <a:gdLst/>
              <a:ahLst/>
              <a:cxnLst/>
              <a:rect l="l" t="t" r="r" b="b"/>
              <a:pathLst>
                <a:path w="537" h="2072" extrusionOk="0">
                  <a:moveTo>
                    <a:pt x="239" y="0"/>
                  </a:moveTo>
                  <a:cubicBezTo>
                    <a:pt x="120" y="0"/>
                    <a:pt x="37" y="143"/>
                    <a:pt x="25" y="322"/>
                  </a:cubicBezTo>
                  <a:cubicBezTo>
                    <a:pt x="1" y="584"/>
                    <a:pt x="37" y="857"/>
                    <a:pt x="60" y="1119"/>
                  </a:cubicBezTo>
                  <a:cubicBezTo>
                    <a:pt x="108" y="1429"/>
                    <a:pt x="144" y="1762"/>
                    <a:pt x="263" y="2072"/>
                  </a:cubicBezTo>
                  <a:cubicBezTo>
                    <a:pt x="322" y="2060"/>
                    <a:pt x="346" y="2024"/>
                    <a:pt x="346" y="2000"/>
                  </a:cubicBezTo>
                  <a:cubicBezTo>
                    <a:pt x="477" y="1429"/>
                    <a:pt x="537" y="869"/>
                    <a:pt x="489" y="29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" name="Google Shape;1702;p42">
              <a:extLst>
                <a:ext uri="{FF2B5EF4-FFF2-40B4-BE49-F238E27FC236}">
                  <a16:creationId xmlns:a16="http://schemas.microsoft.com/office/drawing/2014/main" id="{05B5B1E0-057E-4F03-AD92-36D8DA4079F8}"/>
                </a:ext>
              </a:extLst>
            </p:cNvPr>
            <p:cNvSpPr/>
            <p:nvPr/>
          </p:nvSpPr>
          <p:spPr>
            <a:xfrm>
              <a:off x="3574521" y="1525322"/>
              <a:ext cx="75451" cy="23790"/>
            </a:xfrm>
            <a:custGeom>
              <a:avLst/>
              <a:gdLst/>
              <a:ahLst/>
              <a:cxnLst/>
              <a:rect l="l" t="t" r="r" b="b"/>
              <a:pathLst>
                <a:path w="1608" h="507" extrusionOk="0">
                  <a:moveTo>
                    <a:pt x="736" y="0"/>
                  </a:moveTo>
                  <a:cubicBezTo>
                    <a:pt x="562" y="0"/>
                    <a:pt x="387" y="19"/>
                    <a:pt x="214" y="57"/>
                  </a:cubicBezTo>
                  <a:cubicBezTo>
                    <a:pt x="95" y="92"/>
                    <a:pt x="0" y="164"/>
                    <a:pt x="12" y="295"/>
                  </a:cubicBezTo>
                  <a:cubicBezTo>
                    <a:pt x="36" y="438"/>
                    <a:pt x="143" y="473"/>
                    <a:pt x="262" y="497"/>
                  </a:cubicBezTo>
                  <a:cubicBezTo>
                    <a:pt x="312" y="504"/>
                    <a:pt x="362" y="507"/>
                    <a:pt x="412" y="507"/>
                  </a:cubicBezTo>
                  <a:cubicBezTo>
                    <a:pt x="540" y="507"/>
                    <a:pt x="669" y="487"/>
                    <a:pt x="798" y="462"/>
                  </a:cubicBezTo>
                  <a:cubicBezTo>
                    <a:pt x="1072" y="414"/>
                    <a:pt x="1357" y="378"/>
                    <a:pt x="1607" y="223"/>
                  </a:cubicBezTo>
                  <a:cubicBezTo>
                    <a:pt x="1596" y="164"/>
                    <a:pt x="1572" y="152"/>
                    <a:pt x="1536" y="140"/>
                  </a:cubicBezTo>
                  <a:cubicBezTo>
                    <a:pt x="1275" y="46"/>
                    <a:pt x="1006" y="0"/>
                    <a:pt x="736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" name="Google Shape;1703;p42">
              <a:extLst>
                <a:ext uri="{FF2B5EF4-FFF2-40B4-BE49-F238E27FC236}">
                  <a16:creationId xmlns:a16="http://schemas.microsoft.com/office/drawing/2014/main" id="{5F8D4A37-6A88-4620-8585-4E70125FA64F}"/>
                </a:ext>
              </a:extLst>
            </p:cNvPr>
            <p:cNvSpPr/>
            <p:nvPr/>
          </p:nvSpPr>
          <p:spPr>
            <a:xfrm>
              <a:off x="3226446" y="1548502"/>
              <a:ext cx="60389" cy="30218"/>
            </a:xfrm>
            <a:custGeom>
              <a:avLst/>
              <a:gdLst/>
              <a:ahLst/>
              <a:cxnLst/>
              <a:rect l="l" t="t" r="r" b="b"/>
              <a:pathLst>
                <a:path w="1287" h="644" extrusionOk="0">
                  <a:moveTo>
                    <a:pt x="751" y="1"/>
                  </a:moveTo>
                  <a:cubicBezTo>
                    <a:pt x="515" y="1"/>
                    <a:pt x="272" y="55"/>
                    <a:pt x="143" y="158"/>
                  </a:cubicBezTo>
                  <a:cubicBezTo>
                    <a:pt x="24" y="253"/>
                    <a:pt x="0" y="432"/>
                    <a:pt x="84" y="539"/>
                  </a:cubicBezTo>
                  <a:cubicBezTo>
                    <a:pt x="145" y="616"/>
                    <a:pt x="222" y="643"/>
                    <a:pt x="304" y="643"/>
                  </a:cubicBezTo>
                  <a:cubicBezTo>
                    <a:pt x="348" y="643"/>
                    <a:pt x="395" y="635"/>
                    <a:pt x="441" y="622"/>
                  </a:cubicBezTo>
                  <a:cubicBezTo>
                    <a:pt x="691" y="551"/>
                    <a:pt x="929" y="456"/>
                    <a:pt x="1155" y="313"/>
                  </a:cubicBezTo>
                  <a:cubicBezTo>
                    <a:pt x="1215" y="265"/>
                    <a:pt x="1274" y="241"/>
                    <a:pt x="1286" y="146"/>
                  </a:cubicBezTo>
                  <a:cubicBezTo>
                    <a:pt x="1286" y="137"/>
                    <a:pt x="1279" y="114"/>
                    <a:pt x="1271" y="114"/>
                  </a:cubicBezTo>
                  <a:cubicBezTo>
                    <a:pt x="1268" y="114"/>
                    <a:pt x="1265" y="117"/>
                    <a:pt x="1263" y="122"/>
                  </a:cubicBezTo>
                  <a:cubicBezTo>
                    <a:pt x="1148" y="40"/>
                    <a:pt x="952" y="1"/>
                    <a:pt x="751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" name="Google Shape;1704;p42">
              <a:extLst>
                <a:ext uri="{FF2B5EF4-FFF2-40B4-BE49-F238E27FC236}">
                  <a16:creationId xmlns:a16="http://schemas.microsoft.com/office/drawing/2014/main" id="{D34AE4F7-ABDA-4D04-A95C-5FE7DD2CC8B3}"/>
                </a:ext>
              </a:extLst>
            </p:cNvPr>
            <p:cNvSpPr/>
            <p:nvPr/>
          </p:nvSpPr>
          <p:spPr>
            <a:xfrm>
              <a:off x="3216404" y="1333644"/>
              <a:ext cx="485507" cy="449095"/>
            </a:xfrm>
            <a:custGeom>
              <a:avLst/>
              <a:gdLst/>
              <a:ahLst/>
              <a:cxnLst/>
              <a:rect l="l" t="t" r="r" b="b"/>
              <a:pathLst>
                <a:path w="10347" h="9571" extrusionOk="0">
                  <a:moveTo>
                    <a:pt x="5226" y="1"/>
                  </a:moveTo>
                  <a:cubicBezTo>
                    <a:pt x="4870" y="1"/>
                    <a:pt x="4515" y="45"/>
                    <a:pt x="4155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48"/>
                    <a:pt x="3703" y="427"/>
                    <a:pt x="3679" y="725"/>
                  </a:cubicBezTo>
                  <a:cubicBezTo>
                    <a:pt x="3608" y="1379"/>
                    <a:pt x="3632" y="2046"/>
                    <a:pt x="3620" y="2701"/>
                  </a:cubicBezTo>
                  <a:cubicBezTo>
                    <a:pt x="3608" y="2927"/>
                    <a:pt x="3643" y="3165"/>
                    <a:pt x="3572" y="3404"/>
                  </a:cubicBezTo>
                  <a:cubicBezTo>
                    <a:pt x="3203" y="3451"/>
                    <a:pt x="2846" y="3475"/>
                    <a:pt x="2500" y="3523"/>
                  </a:cubicBezTo>
                  <a:cubicBezTo>
                    <a:pt x="1893" y="3594"/>
                    <a:pt x="1298" y="3689"/>
                    <a:pt x="715" y="3880"/>
                  </a:cubicBezTo>
                  <a:cubicBezTo>
                    <a:pt x="274" y="4023"/>
                    <a:pt x="60" y="4308"/>
                    <a:pt x="36" y="4785"/>
                  </a:cubicBezTo>
                  <a:cubicBezTo>
                    <a:pt x="0" y="5201"/>
                    <a:pt x="72" y="5606"/>
                    <a:pt x="167" y="5987"/>
                  </a:cubicBezTo>
                  <a:cubicBezTo>
                    <a:pt x="250" y="6309"/>
                    <a:pt x="369" y="6404"/>
                    <a:pt x="703" y="6428"/>
                  </a:cubicBezTo>
                  <a:cubicBezTo>
                    <a:pt x="807" y="6434"/>
                    <a:pt x="913" y="6437"/>
                    <a:pt x="1018" y="6437"/>
                  </a:cubicBezTo>
                  <a:cubicBezTo>
                    <a:pt x="1321" y="6437"/>
                    <a:pt x="1626" y="6412"/>
                    <a:pt x="1917" y="6368"/>
                  </a:cubicBezTo>
                  <a:cubicBezTo>
                    <a:pt x="2310" y="6321"/>
                    <a:pt x="2715" y="6249"/>
                    <a:pt x="3096" y="6190"/>
                  </a:cubicBezTo>
                  <a:cubicBezTo>
                    <a:pt x="3157" y="6179"/>
                    <a:pt x="3207" y="6173"/>
                    <a:pt x="3248" y="6173"/>
                  </a:cubicBezTo>
                  <a:cubicBezTo>
                    <a:pt x="3389" y="6173"/>
                    <a:pt x="3427" y="6243"/>
                    <a:pt x="3501" y="6428"/>
                  </a:cubicBezTo>
                  <a:cubicBezTo>
                    <a:pt x="3513" y="6463"/>
                    <a:pt x="3524" y="6511"/>
                    <a:pt x="3524" y="6559"/>
                  </a:cubicBezTo>
                  <a:cubicBezTo>
                    <a:pt x="3572" y="6904"/>
                    <a:pt x="3608" y="7237"/>
                    <a:pt x="3608" y="7583"/>
                  </a:cubicBezTo>
                  <a:cubicBezTo>
                    <a:pt x="3584" y="8106"/>
                    <a:pt x="3608" y="8607"/>
                    <a:pt x="3679" y="9119"/>
                  </a:cubicBezTo>
                  <a:cubicBezTo>
                    <a:pt x="3679" y="9142"/>
                    <a:pt x="3691" y="9178"/>
                    <a:pt x="3691" y="9202"/>
                  </a:cubicBezTo>
                  <a:cubicBezTo>
                    <a:pt x="3739" y="9416"/>
                    <a:pt x="3810" y="9476"/>
                    <a:pt x="4048" y="9500"/>
                  </a:cubicBezTo>
                  <a:cubicBezTo>
                    <a:pt x="4387" y="9546"/>
                    <a:pt x="4722" y="9570"/>
                    <a:pt x="5059" y="9570"/>
                  </a:cubicBezTo>
                  <a:cubicBezTo>
                    <a:pt x="5327" y="9570"/>
                    <a:pt x="5596" y="9555"/>
                    <a:pt x="5870" y="9523"/>
                  </a:cubicBezTo>
                  <a:cubicBezTo>
                    <a:pt x="6322" y="9464"/>
                    <a:pt x="6477" y="9297"/>
                    <a:pt x="6549" y="8833"/>
                  </a:cubicBezTo>
                  <a:cubicBezTo>
                    <a:pt x="6584" y="8630"/>
                    <a:pt x="6561" y="8404"/>
                    <a:pt x="6561" y="8190"/>
                  </a:cubicBezTo>
                  <a:cubicBezTo>
                    <a:pt x="6549" y="7749"/>
                    <a:pt x="6537" y="7285"/>
                    <a:pt x="6537" y="6821"/>
                  </a:cubicBezTo>
                  <a:cubicBezTo>
                    <a:pt x="6537" y="6487"/>
                    <a:pt x="6596" y="6404"/>
                    <a:pt x="6942" y="6368"/>
                  </a:cubicBezTo>
                  <a:cubicBezTo>
                    <a:pt x="7751" y="6261"/>
                    <a:pt x="8573" y="6166"/>
                    <a:pt x="9394" y="6071"/>
                  </a:cubicBezTo>
                  <a:cubicBezTo>
                    <a:pt x="10073" y="5987"/>
                    <a:pt x="10109" y="5999"/>
                    <a:pt x="10275" y="5225"/>
                  </a:cubicBezTo>
                  <a:lnTo>
                    <a:pt x="10275" y="5178"/>
                  </a:lnTo>
                  <a:cubicBezTo>
                    <a:pt x="10347" y="4678"/>
                    <a:pt x="10287" y="4189"/>
                    <a:pt x="10228" y="3701"/>
                  </a:cubicBezTo>
                  <a:cubicBezTo>
                    <a:pt x="10192" y="3427"/>
                    <a:pt x="10132" y="3392"/>
                    <a:pt x="9918" y="3356"/>
                  </a:cubicBezTo>
                  <a:cubicBezTo>
                    <a:pt x="9513" y="3300"/>
                    <a:pt x="9110" y="3275"/>
                    <a:pt x="8709" y="3275"/>
                  </a:cubicBezTo>
                  <a:cubicBezTo>
                    <a:pt x="8166" y="3275"/>
                    <a:pt x="7625" y="3321"/>
                    <a:pt x="7084" y="3404"/>
                  </a:cubicBezTo>
                  <a:cubicBezTo>
                    <a:pt x="7000" y="3412"/>
                    <a:pt x="6910" y="3420"/>
                    <a:pt x="6810" y="3420"/>
                  </a:cubicBezTo>
                  <a:cubicBezTo>
                    <a:pt x="6768" y="3420"/>
                    <a:pt x="6725" y="3419"/>
                    <a:pt x="6680" y="3415"/>
                  </a:cubicBezTo>
                  <a:cubicBezTo>
                    <a:pt x="6596" y="3106"/>
                    <a:pt x="6584" y="2773"/>
                    <a:pt x="6584" y="2451"/>
                  </a:cubicBezTo>
                  <a:cubicBezTo>
                    <a:pt x="6596" y="1880"/>
                    <a:pt x="6596" y="1320"/>
                    <a:pt x="6584" y="748"/>
                  </a:cubicBezTo>
                  <a:cubicBezTo>
                    <a:pt x="6561" y="367"/>
                    <a:pt x="6441" y="153"/>
                    <a:pt x="6144" y="94"/>
                  </a:cubicBezTo>
                  <a:cubicBezTo>
                    <a:pt x="5836" y="33"/>
                    <a:pt x="5531" y="1"/>
                    <a:pt x="5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" name="Google Shape;1705;p42">
              <a:extLst>
                <a:ext uri="{FF2B5EF4-FFF2-40B4-BE49-F238E27FC236}">
                  <a16:creationId xmlns:a16="http://schemas.microsoft.com/office/drawing/2014/main" id="{EB5029CE-AD9D-4263-9EC3-614D7AF8F4E5}"/>
                </a:ext>
              </a:extLst>
            </p:cNvPr>
            <p:cNvSpPr/>
            <p:nvPr/>
          </p:nvSpPr>
          <p:spPr>
            <a:xfrm>
              <a:off x="3201858" y="1320975"/>
              <a:ext cx="531913" cy="492686"/>
            </a:xfrm>
            <a:custGeom>
              <a:avLst/>
              <a:gdLst/>
              <a:ahLst/>
              <a:cxnLst/>
              <a:rect l="l" t="t" r="r" b="b"/>
              <a:pathLst>
                <a:path w="11336" h="10500" extrusionOk="0">
                  <a:moveTo>
                    <a:pt x="5536" y="271"/>
                  </a:moveTo>
                  <a:cubicBezTo>
                    <a:pt x="5841" y="271"/>
                    <a:pt x="6146" y="303"/>
                    <a:pt x="6454" y="364"/>
                  </a:cubicBezTo>
                  <a:cubicBezTo>
                    <a:pt x="6751" y="423"/>
                    <a:pt x="6871" y="637"/>
                    <a:pt x="6894" y="1018"/>
                  </a:cubicBezTo>
                  <a:cubicBezTo>
                    <a:pt x="6906" y="1590"/>
                    <a:pt x="6906" y="2150"/>
                    <a:pt x="6894" y="2721"/>
                  </a:cubicBezTo>
                  <a:cubicBezTo>
                    <a:pt x="6894" y="3043"/>
                    <a:pt x="6906" y="3376"/>
                    <a:pt x="6990" y="3685"/>
                  </a:cubicBezTo>
                  <a:cubicBezTo>
                    <a:pt x="7035" y="3689"/>
                    <a:pt x="7078" y="3690"/>
                    <a:pt x="7120" y="3690"/>
                  </a:cubicBezTo>
                  <a:cubicBezTo>
                    <a:pt x="7220" y="3690"/>
                    <a:pt x="7310" y="3682"/>
                    <a:pt x="7394" y="3674"/>
                  </a:cubicBezTo>
                  <a:cubicBezTo>
                    <a:pt x="7935" y="3591"/>
                    <a:pt x="8476" y="3545"/>
                    <a:pt x="9017" y="3545"/>
                  </a:cubicBezTo>
                  <a:cubicBezTo>
                    <a:pt x="9416" y="3545"/>
                    <a:pt x="9816" y="3570"/>
                    <a:pt x="10216" y="3626"/>
                  </a:cubicBezTo>
                  <a:cubicBezTo>
                    <a:pt x="10490" y="3650"/>
                    <a:pt x="10538" y="3697"/>
                    <a:pt x="10561" y="3971"/>
                  </a:cubicBezTo>
                  <a:cubicBezTo>
                    <a:pt x="10597" y="4459"/>
                    <a:pt x="10645" y="4948"/>
                    <a:pt x="10585" y="5448"/>
                  </a:cubicBezTo>
                  <a:lnTo>
                    <a:pt x="10585" y="5495"/>
                  </a:lnTo>
                  <a:cubicBezTo>
                    <a:pt x="10419" y="6269"/>
                    <a:pt x="10383" y="6257"/>
                    <a:pt x="9704" y="6341"/>
                  </a:cubicBezTo>
                  <a:cubicBezTo>
                    <a:pt x="8883" y="6436"/>
                    <a:pt x="8061" y="6531"/>
                    <a:pt x="7252" y="6638"/>
                  </a:cubicBezTo>
                  <a:cubicBezTo>
                    <a:pt x="6906" y="6674"/>
                    <a:pt x="6847" y="6757"/>
                    <a:pt x="6847" y="7091"/>
                  </a:cubicBezTo>
                  <a:cubicBezTo>
                    <a:pt x="6847" y="7555"/>
                    <a:pt x="6859" y="8019"/>
                    <a:pt x="6871" y="8460"/>
                  </a:cubicBezTo>
                  <a:cubicBezTo>
                    <a:pt x="6871" y="8674"/>
                    <a:pt x="6894" y="8900"/>
                    <a:pt x="6859" y="9103"/>
                  </a:cubicBezTo>
                  <a:cubicBezTo>
                    <a:pt x="6787" y="9567"/>
                    <a:pt x="6632" y="9734"/>
                    <a:pt x="6168" y="9793"/>
                  </a:cubicBezTo>
                  <a:cubicBezTo>
                    <a:pt x="5899" y="9825"/>
                    <a:pt x="5633" y="9840"/>
                    <a:pt x="5367" y="9840"/>
                  </a:cubicBezTo>
                  <a:cubicBezTo>
                    <a:pt x="5032" y="9840"/>
                    <a:pt x="4697" y="9816"/>
                    <a:pt x="4358" y="9770"/>
                  </a:cubicBezTo>
                  <a:cubicBezTo>
                    <a:pt x="4120" y="9746"/>
                    <a:pt x="4049" y="9686"/>
                    <a:pt x="4001" y="9472"/>
                  </a:cubicBezTo>
                  <a:cubicBezTo>
                    <a:pt x="4001" y="9448"/>
                    <a:pt x="3989" y="9412"/>
                    <a:pt x="3989" y="9389"/>
                  </a:cubicBezTo>
                  <a:cubicBezTo>
                    <a:pt x="3918" y="8877"/>
                    <a:pt x="3894" y="8376"/>
                    <a:pt x="3918" y="7853"/>
                  </a:cubicBezTo>
                  <a:cubicBezTo>
                    <a:pt x="3918" y="7507"/>
                    <a:pt x="3882" y="7174"/>
                    <a:pt x="3834" y="6829"/>
                  </a:cubicBezTo>
                  <a:cubicBezTo>
                    <a:pt x="3834" y="6781"/>
                    <a:pt x="3823" y="6733"/>
                    <a:pt x="3811" y="6698"/>
                  </a:cubicBezTo>
                  <a:cubicBezTo>
                    <a:pt x="3737" y="6513"/>
                    <a:pt x="3699" y="6443"/>
                    <a:pt x="3558" y="6443"/>
                  </a:cubicBezTo>
                  <a:cubicBezTo>
                    <a:pt x="3517" y="6443"/>
                    <a:pt x="3467" y="6449"/>
                    <a:pt x="3406" y="6460"/>
                  </a:cubicBezTo>
                  <a:cubicBezTo>
                    <a:pt x="3025" y="6519"/>
                    <a:pt x="2620" y="6591"/>
                    <a:pt x="2227" y="6638"/>
                  </a:cubicBezTo>
                  <a:cubicBezTo>
                    <a:pt x="1936" y="6682"/>
                    <a:pt x="1631" y="6707"/>
                    <a:pt x="1328" y="6707"/>
                  </a:cubicBezTo>
                  <a:cubicBezTo>
                    <a:pt x="1223" y="6707"/>
                    <a:pt x="1117" y="6704"/>
                    <a:pt x="1013" y="6698"/>
                  </a:cubicBezTo>
                  <a:cubicBezTo>
                    <a:pt x="679" y="6674"/>
                    <a:pt x="560" y="6579"/>
                    <a:pt x="477" y="6257"/>
                  </a:cubicBezTo>
                  <a:cubicBezTo>
                    <a:pt x="382" y="5876"/>
                    <a:pt x="310" y="5471"/>
                    <a:pt x="346" y="5055"/>
                  </a:cubicBezTo>
                  <a:cubicBezTo>
                    <a:pt x="370" y="4578"/>
                    <a:pt x="584" y="4293"/>
                    <a:pt x="1025" y="4150"/>
                  </a:cubicBezTo>
                  <a:cubicBezTo>
                    <a:pt x="1608" y="3959"/>
                    <a:pt x="2203" y="3864"/>
                    <a:pt x="2810" y="3793"/>
                  </a:cubicBezTo>
                  <a:cubicBezTo>
                    <a:pt x="3156" y="3745"/>
                    <a:pt x="3513" y="3721"/>
                    <a:pt x="3882" y="3674"/>
                  </a:cubicBezTo>
                  <a:cubicBezTo>
                    <a:pt x="3953" y="3435"/>
                    <a:pt x="3918" y="3197"/>
                    <a:pt x="3930" y="2971"/>
                  </a:cubicBezTo>
                  <a:cubicBezTo>
                    <a:pt x="3942" y="2316"/>
                    <a:pt x="3918" y="1649"/>
                    <a:pt x="3989" y="995"/>
                  </a:cubicBezTo>
                  <a:cubicBezTo>
                    <a:pt x="4013" y="697"/>
                    <a:pt x="4132" y="518"/>
                    <a:pt x="4406" y="423"/>
                  </a:cubicBezTo>
                  <a:cubicBezTo>
                    <a:pt x="4418" y="423"/>
                    <a:pt x="4430" y="411"/>
                    <a:pt x="4465" y="411"/>
                  </a:cubicBezTo>
                  <a:cubicBezTo>
                    <a:pt x="4825" y="315"/>
                    <a:pt x="5180" y="271"/>
                    <a:pt x="5536" y="271"/>
                  </a:cubicBezTo>
                  <a:close/>
                  <a:moveTo>
                    <a:pt x="5591" y="0"/>
                  </a:moveTo>
                  <a:cubicBezTo>
                    <a:pt x="5168" y="0"/>
                    <a:pt x="4746" y="72"/>
                    <a:pt x="4334" y="221"/>
                  </a:cubicBezTo>
                  <a:cubicBezTo>
                    <a:pt x="4311" y="221"/>
                    <a:pt x="4299" y="233"/>
                    <a:pt x="4287" y="233"/>
                  </a:cubicBezTo>
                  <a:cubicBezTo>
                    <a:pt x="3989" y="340"/>
                    <a:pt x="3811" y="578"/>
                    <a:pt x="3751" y="887"/>
                  </a:cubicBezTo>
                  <a:cubicBezTo>
                    <a:pt x="3632" y="1435"/>
                    <a:pt x="3644" y="1983"/>
                    <a:pt x="3656" y="2542"/>
                  </a:cubicBezTo>
                  <a:cubicBezTo>
                    <a:pt x="3656" y="2840"/>
                    <a:pt x="3692" y="3138"/>
                    <a:pt x="3703" y="3412"/>
                  </a:cubicBezTo>
                  <a:cubicBezTo>
                    <a:pt x="3656" y="3443"/>
                    <a:pt x="3608" y="3449"/>
                    <a:pt x="3564" y="3449"/>
                  </a:cubicBezTo>
                  <a:cubicBezTo>
                    <a:pt x="3542" y="3449"/>
                    <a:pt x="3521" y="3447"/>
                    <a:pt x="3501" y="3447"/>
                  </a:cubicBezTo>
                  <a:cubicBezTo>
                    <a:pt x="2549" y="3471"/>
                    <a:pt x="1620" y="3626"/>
                    <a:pt x="739" y="3971"/>
                  </a:cubicBezTo>
                  <a:cubicBezTo>
                    <a:pt x="382" y="4102"/>
                    <a:pt x="167" y="4388"/>
                    <a:pt x="84" y="4757"/>
                  </a:cubicBezTo>
                  <a:cubicBezTo>
                    <a:pt x="1" y="5198"/>
                    <a:pt x="1" y="5650"/>
                    <a:pt x="84" y="6079"/>
                  </a:cubicBezTo>
                  <a:cubicBezTo>
                    <a:pt x="227" y="6793"/>
                    <a:pt x="548" y="7138"/>
                    <a:pt x="1275" y="7257"/>
                  </a:cubicBezTo>
                  <a:cubicBezTo>
                    <a:pt x="1502" y="7294"/>
                    <a:pt x="1729" y="7309"/>
                    <a:pt x="1957" y="7309"/>
                  </a:cubicBezTo>
                  <a:cubicBezTo>
                    <a:pt x="2027" y="7309"/>
                    <a:pt x="2097" y="7308"/>
                    <a:pt x="2168" y="7305"/>
                  </a:cubicBezTo>
                  <a:cubicBezTo>
                    <a:pt x="2632" y="7269"/>
                    <a:pt x="3108" y="7210"/>
                    <a:pt x="3584" y="7126"/>
                  </a:cubicBezTo>
                  <a:cubicBezTo>
                    <a:pt x="3620" y="7495"/>
                    <a:pt x="3644" y="7853"/>
                    <a:pt x="3644" y="8198"/>
                  </a:cubicBezTo>
                  <a:cubicBezTo>
                    <a:pt x="3644" y="8638"/>
                    <a:pt x="3680" y="9067"/>
                    <a:pt x="3763" y="9508"/>
                  </a:cubicBezTo>
                  <a:cubicBezTo>
                    <a:pt x="3775" y="9615"/>
                    <a:pt x="3811" y="9710"/>
                    <a:pt x="3834" y="9817"/>
                  </a:cubicBezTo>
                  <a:cubicBezTo>
                    <a:pt x="3930" y="10174"/>
                    <a:pt x="4132" y="10377"/>
                    <a:pt x="4489" y="10448"/>
                  </a:cubicBezTo>
                  <a:cubicBezTo>
                    <a:pt x="4702" y="10483"/>
                    <a:pt x="4910" y="10499"/>
                    <a:pt x="5117" y="10499"/>
                  </a:cubicBezTo>
                  <a:cubicBezTo>
                    <a:pt x="5686" y="10499"/>
                    <a:pt x="6237" y="10375"/>
                    <a:pt x="6787" y="10174"/>
                  </a:cubicBezTo>
                  <a:cubicBezTo>
                    <a:pt x="6978" y="10103"/>
                    <a:pt x="7097" y="9948"/>
                    <a:pt x="7204" y="9770"/>
                  </a:cubicBezTo>
                  <a:cubicBezTo>
                    <a:pt x="7454" y="9281"/>
                    <a:pt x="7490" y="8757"/>
                    <a:pt x="7466" y="8222"/>
                  </a:cubicBezTo>
                  <a:cubicBezTo>
                    <a:pt x="7454" y="7912"/>
                    <a:pt x="7466" y="7591"/>
                    <a:pt x="7466" y="7257"/>
                  </a:cubicBezTo>
                  <a:cubicBezTo>
                    <a:pt x="7883" y="7257"/>
                    <a:pt x="8335" y="7233"/>
                    <a:pt x="8764" y="7198"/>
                  </a:cubicBezTo>
                  <a:cubicBezTo>
                    <a:pt x="9252" y="7174"/>
                    <a:pt x="9764" y="7150"/>
                    <a:pt x="10252" y="7055"/>
                  </a:cubicBezTo>
                  <a:cubicBezTo>
                    <a:pt x="10895" y="6900"/>
                    <a:pt x="11204" y="6602"/>
                    <a:pt x="11300" y="5995"/>
                  </a:cubicBezTo>
                  <a:cubicBezTo>
                    <a:pt x="11335" y="5388"/>
                    <a:pt x="11252" y="4745"/>
                    <a:pt x="11097" y="4114"/>
                  </a:cubicBezTo>
                  <a:cubicBezTo>
                    <a:pt x="10978" y="3626"/>
                    <a:pt x="10657" y="3340"/>
                    <a:pt x="10145" y="3257"/>
                  </a:cubicBezTo>
                  <a:cubicBezTo>
                    <a:pt x="9782" y="3203"/>
                    <a:pt x="9421" y="3179"/>
                    <a:pt x="9061" y="3179"/>
                  </a:cubicBezTo>
                  <a:cubicBezTo>
                    <a:pt x="8701" y="3179"/>
                    <a:pt x="8341" y="3203"/>
                    <a:pt x="7978" y="3245"/>
                  </a:cubicBezTo>
                  <a:cubicBezTo>
                    <a:pt x="7849" y="3254"/>
                    <a:pt x="7720" y="3292"/>
                    <a:pt x="7585" y="3292"/>
                  </a:cubicBezTo>
                  <a:cubicBezTo>
                    <a:pt x="7546" y="3292"/>
                    <a:pt x="7506" y="3289"/>
                    <a:pt x="7466" y="3281"/>
                  </a:cubicBezTo>
                  <a:cubicBezTo>
                    <a:pt x="7466" y="3162"/>
                    <a:pt x="7466" y="3043"/>
                    <a:pt x="7490" y="2947"/>
                  </a:cubicBezTo>
                  <a:cubicBezTo>
                    <a:pt x="7561" y="2376"/>
                    <a:pt x="7549" y="1804"/>
                    <a:pt x="7454" y="1257"/>
                  </a:cubicBezTo>
                  <a:cubicBezTo>
                    <a:pt x="7371" y="721"/>
                    <a:pt x="7109" y="280"/>
                    <a:pt x="6561" y="125"/>
                  </a:cubicBezTo>
                  <a:cubicBezTo>
                    <a:pt x="6241" y="43"/>
                    <a:pt x="5916" y="0"/>
                    <a:pt x="5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29" name="Google Shape;1613;p39">
            <a:extLst>
              <a:ext uri="{FF2B5EF4-FFF2-40B4-BE49-F238E27FC236}">
                <a16:creationId xmlns:a16="http://schemas.microsoft.com/office/drawing/2014/main" id="{96871D56-5693-4A87-B939-A2014683A64E}"/>
              </a:ext>
            </a:extLst>
          </p:cNvPr>
          <p:cNvSpPr txBox="1">
            <a:spLocks/>
          </p:cNvSpPr>
          <p:nvPr/>
        </p:nvSpPr>
        <p:spPr>
          <a:xfrm>
            <a:off x="1069281" y="2977651"/>
            <a:ext cx="9089880" cy="1369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nie Use Your Telescope"/>
              <a:buNone/>
              <a:defRPr sz="8246" b="1" i="0" u="none" strike="noStrike" cap="none">
                <a:solidFill>
                  <a:srgbClr val="46246A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59: PHÉP CỘNG (không nhớ)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TRONG PHẠM VI 1 000</a:t>
            </a:r>
            <a:endParaRPr lang="vi-VN" sz="66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3" grpId="0"/>
      <p:bldP spid="1615" grpId="0" animBg="1"/>
      <p:bldP spid="1616" grpId="0" build="p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953C6BDB-5C9C-4913-836B-F0EABF9D127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6702" y="1253545"/>
            <a:ext cx="6468433" cy="3234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reen Clipping">
            <a:extLst>
              <a:ext uri="{FF2B5EF4-FFF2-40B4-BE49-F238E27FC236}">
                <a16:creationId xmlns:a16="http://schemas.microsoft.com/office/drawing/2014/main" id="{D5B8FC84-7E10-4235-8FF2-02ACCB05E7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82" b="99150" l="8498" r="99015">
                        <a14:foregroundMark x1="25369" y1="96034" x2="34236" y2="94051"/>
                        <a14:foregroundMark x1="51232" y1="16147" x2="57266" y2="89802"/>
                        <a14:foregroundMark x1="41995" y1="59773" x2="46798" y2="81020"/>
                        <a14:foregroundMark x1="45690" y1="75071" x2="50862" y2="52125"/>
                        <a14:foregroundMark x1="72044" y1="45042" x2="96552" y2="51841"/>
                        <a14:foregroundMark x1="82759" y1="82153" x2="81773" y2="94618"/>
                        <a14:foregroundMark x1="79926" y1="94901" x2="85468" y2="96317"/>
                        <a14:foregroundMark x1="79433" y1="91501" x2="78571" y2="99150"/>
                        <a14:foregroundMark x1="84113" y1="68839" x2="90764" y2="9886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9" t="7076"/>
          <a:stretch/>
        </p:blipFill>
        <p:spPr>
          <a:xfrm>
            <a:off x="2442753" y="2416624"/>
            <a:ext cx="6365845" cy="2785207"/>
          </a:xfrm>
          <a:prstGeom prst="rect">
            <a:avLst/>
          </a:prstGeom>
        </p:spPr>
      </p:pic>
      <p:sp>
        <p:nvSpPr>
          <p:cNvPr id="14" name="Oval Callout 3">
            <a:extLst>
              <a:ext uri="{FF2B5EF4-FFF2-40B4-BE49-F238E27FC236}">
                <a16:creationId xmlns:a16="http://schemas.microsoft.com/office/drawing/2014/main" id="{44E92211-7968-4B22-B4F0-0CED08AF7DB4}"/>
              </a:ext>
            </a:extLst>
          </p:cNvPr>
          <p:cNvSpPr/>
          <p:nvPr/>
        </p:nvSpPr>
        <p:spPr>
          <a:xfrm>
            <a:off x="2442754" y="1267093"/>
            <a:ext cx="2168436" cy="1214846"/>
          </a:xfrm>
          <a:prstGeom prst="wedgeEllipseCallout">
            <a:avLst>
              <a:gd name="adj1" fmla="val 6878"/>
              <a:gd name="adj2" fmla="val 6034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Tập</a:t>
            </a:r>
            <a:r>
              <a:rPr lang="en-US" sz="2400" dirty="0">
                <a:solidFill>
                  <a:schemeClr val="tx1"/>
                </a:solidFill>
              </a:rPr>
              <a:t> 1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264 </a:t>
            </a:r>
            <a:r>
              <a:rPr lang="en-US" sz="2400" dirty="0" err="1">
                <a:solidFill>
                  <a:schemeClr val="tx1"/>
                </a:solidFill>
              </a:rPr>
              <a:t>trang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Oval Callout 4">
            <a:extLst>
              <a:ext uri="{FF2B5EF4-FFF2-40B4-BE49-F238E27FC236}">
                <a16:creationId xmlns:a16="http://schemas.microsoft.com/office/drawing/2014/main" id="{9A3036A1-6E32-40C7-A95B-46F628B521DD}"/>
              </a:ext>
            </a:extLst>
          </p:cNvPr>
          <p:cNvSpPr/>
          <p:nvPr/>
        </p:nvSpPr>
        <p:spPr>
          <a:xfrm>
            <a:off x="5068388" y="1071150"/>
            <a:ext cx="2168436" cy="1214846"/>
          </a:xfrm>
          <a:prstGeom prst="wedgeEllipseCallout">
            <a:avLst>
              <a:gd name="adj1" fmla="val -28062"/>
              <a:gd name="adj2" fmla="val 625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Tập</a:t>
            </a:r>
            <a:r>
              <a:rPr lang="en-US" sz="2400" dirty="0">
                <a:solidFill>
                  <a:schemeClr val="tx1"/>
                </a:solidFill>
              </a:rPr>
              <a:t> 2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312 </a:t>
            </a:r>
            <a:r>
              <a:rPr lang="en-US" sz="2400" dirty="0" err="1">
                <a:solidFill>
                  <a:schemeClr val="tx1"/>
                </a:solidFill>
              </a:rPr>
              <a:t>trang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Oval Callout 5">
            <a:extLst>
              <a:ext uri="{FF2B5EF4-FFF2-40B4-BE49-F238E27FC236}">
                <a16:creationId xmlns:a16="http://schemas.microsoft.com/office/drawing/2014/main" id="{F84C0E64-AC3D-45DC-83BF-49F4D4AB9DA9}"/>
              </a:ext>
            </a:extLst>
          </p:cNvPr>
          <p:cNvSpPr/>
          <p:nvPr/>
        </p:nvSpPr>
        <p:spPr>
          <a:xfrm>
            <a:off x="8138160" y="1665510"/>
            <a:ext cx="2769142" cy="1214846"/>
          </a:xfrm>
          <a:prstGeom prst="wedgeEllipseCallout">
            <a:avLst>
              <a:gd name="adj1" fmla="val -58182"/>
              <a:gd name="adj2" fmla="val 6680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Cả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nhiêu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trang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2A8E45-D213-4B55-AC29-79000CF53582}"/>
              </a:ext>
            </a:extLst>
          </p:cNvPr>
          <p:cNvSpPr txBox="1"/>
          <p:nvPr/>
        </p:nvSpPr>
        <p:spPr>
          <a:xfrm>
            <a:off x="4637473" y="5660557"/>
            <a:ext cx="2886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264 + 312 =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7CF948B-824B-4D3E-A0C7-CEAF37EE37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816509"/>
              </p:ext>
            </p:extLst>
          </p:nvPr>
        </p:nvGraphicFramePr>
        <p:xfrm>
          <a:off x="945242" y="457200"/>
          <a:ext cx="4671786" cy="59566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7262">
                  <a:extLst>
                    <a:ext uri="{9D8B030D-6E8A-4147-A177-3AD203B41FA5}">
                      <a16:colId xmlns:a16="http://schemas.microsoft.com/office/drawing/2014/main" val="633779265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val="2559691057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val="4179061976"/>
                    </a:ext>
                  </a:extLst>
                </a:gridCol>
              </a:tblGrid>
              <a:tr h="52885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Trăm</a:t>
                      </a:r>
                      <a:r>
                        <a:rPr lang="en-US" sz="2400" baseline="0" dirty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Chục</a:t>
                      </a:r>
                      <a:r>
                        <a:rPr lang="en-US" sz="24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Đơn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vị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5631716"/>
                  </a:ext>
                </a:extLst>
              </a:tr>
              <a:tr h="21671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109958"/>
                  </a:ext>
                </a:extLst>
              </a:tr>
              <a:tr h="32606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634898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4BCEC28B-0C6C-4B53-98A2-E9104EB4319B}"/>
              </a:ext>
            </a:extLst>
          </p:cNvPr>
          <p:cNvSpPr txBox="1"/>
          <p:nvPr/>
        </p:nvSpPr>
        <p:spPr>
          <a:xfrm>
            <a:off x="7430057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05B7D55-249C-4FBD-B185-222D7FE22A44}"/>
              </a:ext>
            </a:extLst>
          </p:cNvPr>
          <p:cNvGrpSpPr/>
          <p:nvPr/>
        </p:nvGrpSpPr>
        <p:grpSpPr>
          <a:xfrm>
            <a:off x="1293029" y="1108461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525DBF-A81F-483B-9226-876C7CCB29C5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43422F0-F0FA-451B-8984-CAAAA32B8526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177EF76-B24E-4A43-A0E3-FAB4DFECB275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6F32D53-9858-4C80-94BF-37EB499BEDAB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AFAB386-DC45-4601-B621-67D3D543608E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2DBBCA2-4795-452B-824D-DCF081EEEE87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476C5B5-B6A9-4010-94D8-F65F8D48C87E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CCEFE2B-2305-4354-81CF-F746C0A7F22F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EADE69A-8604-49CD-B5FF-6EEADA342F55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0AB8830-FF9F-4CB2-956C-929E64EE47CE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571A517-4853-403F-A54C-57A70F1CAE05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A2004B-782F-40F0-8B9F-EC605C733D73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79CFDF1-2302-479D-8646-0CD8E2994C6D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774F21B-E3A4-4E1F-B862-CAA3621CE705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336FCB2-5B06-4A1B-B61D-A9D83C8E7842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C9D36FA-F831-449A-ADCB-96D0E3BEBEE9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52F364D-7BC1-4C5E-982C-AF9359A66480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0CF21E9-C5C6-4158-B5DB-D897CA636382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8866595-59EC-4530-9EB6-1A48859F48C0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B28B10D-41C0-46C4-86F6-FB67E4CABA28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E90595E-F8B7-4541-8D6A-604794CCFAF5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F405470-CE09-4E85-9135-6BA6B03A290B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911224E-6A7D-475F-B18A-F7F890DCF32F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6BE948F-B200-489E-A9C2-12FC1B1BEA61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C4B4870-29D8-43F8-BCE5-37637B602713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2225C74-5532-45D0-B0D3-A7C37AB67F09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42AD56C-D464-4917-A4FF-B4DC842223E7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9C410D5-7CD7-44DD-8FC1-217D518532B3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03A3C44-508C-4014-9C80-9A807911854C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7A1CE64-D8E5-4F1F-BF53-47BFAD891C1A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DB064C0-4787-4047-B790-99ACB1A9D63F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E774DF7-E27B-4DA2-8668-305AF24824C8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D9C287E-C710-485A-9F91-82284F1243AE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E7D0A98-2D6A-4CAF-A62E-8B410E739C3B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C4F03EB-1AE0-46D9-B363-186056BCE2C5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8811FF3-B08F-474A-A5DE-C4EAACC0730A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3C23753-FF46-44B9-8B08-315206D84F7E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A617902-0444-40D1-BAA9-DDA1FF5D95DD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BB89DB2-CFDF-4293-A505-63589BB178CA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AC37153-9821-473B-B239-619C87083A0F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08B64F7-7572-480F-8B8D-4F1BD57FC721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154FDB5-1AD6-403A-B558-E20F8A55268B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BAA2607-9DD6-42E7-9973-BCD9BD222B18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B7CAD66-DB93-4D5D-A52D-16ACF8B23E7F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82F0438-9E7D-40F4-92DF-7D598E467DC5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5A5CBFB-22AA-426E-BDEA-86C647E51E61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3345765-BF32-4D54-90D6-9393A47C2229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3D7C315-C0CB-48E6-A02D-EB304E7098E9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D85EE22-9BE3-4852-9BA8-74D14845CBB9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A2A11EC-6F45-4492-8E3E-F56A12207B37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230E5EE-6C0B-44CC-937E-D0C397963F7A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B53E96E2-7317-4537-9996-359B30FE7094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E309C9C-3D1B-426C-84A1-9A9537BE6677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25F267E8-1F5D-4341-B2DB-A752B85BF1D1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B292456-8F37-4B6D-86F6-6C6222DC195D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4268F43-4516-4A42-B2E8-6F169C94C5AA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3810421-B229-4879-A115-7093D1A825F8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5977E6B-E34D-4E77-A93D-6DBED9765D9A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86CAA83-2827-431C-A7B4-9194ACDE6180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B0E65830-5684-4BF9-BCA6-C524DBAABD38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D4144AB5-8ECA-4784-A7B3-CA390DA2E3E1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9D42BF5-A855-4003-8609-73BD03D2AF69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9885318-576F-456E-81CB-8FF083945EB6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CB3BDCDD-4EE0-403D-BA00-93FE80542057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2EA66330-5AF6-49D9-9BA7-DD7AFE5351CB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016D262-C9A7-446A-9321-23B7ECE140E7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06F54B9-261C-4D5A-BAB1-1B717ABBF649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6857A3A9-3485-4611-9876-1D02F737561B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D70251A-055A-4B17-92A2-48DBF6D95A5A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1011846E-16D9-4540-82DF-5CF119E33778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4F4B8CEC-640B-4E7C-9281-E29E89B91BA3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A103D6D3-2997-4A2F-9086-63ED82788E45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58596F9-1BE5-4A3C-9D90-20DAF5DA2EBE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762763F8-F023-4102-928D-CDD722A4C5DF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398D3F4-CA84-4AF4-8E96-236A7B9FF9DE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242AB92A-E969-4D9A-9529-834571849646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64E5CC3-A0ED-4B2E-8E10-46BD4EEFC32A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FA860FD2-44E0-4935-BB9B-90E120765985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823DBF04-2BBB-496E-9F8E-6AE6DBF8B903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C3C00315-3A88-454B-9064-51551ACA7980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9C10C39A-8DAD-4F71-B399-685528B0CB36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D4A12773-51DA-461E-A052-A8122FFCA63C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9ACCEF3D-8896-40B1-AF95-F97D6F228088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0BE5CCD0-4E7E-4192-9380-B66967906EAB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F532784C-5C77-4EA2-9F67-BAD3E53E2198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F7EAB541-4AF7-4226-B89B-F132534A23A1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5411CE7C-A709-416F-9F7F-9DF7B876563C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265BC73-755B-4AE4-9CD0-CC9FA453ABE3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7BEAC477-9319-4CA8-8D82-D2302C5BF394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A8F530D5-9411-4542-BCF2-538CDBCCB67D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D4EEB637-2FD9-4E44-B43E-E63CC3EC27E3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71D15001-1369-4556-AF6D-D13280D67CE7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601AA1D7-62C6-4A9A-9F5A-E4B75A4504BB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04632AFC-66D7-4341-844B-14DF845CEEE6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964CE49E-57C0-4EB5-B455-042D516B1879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D520C7AE-20F1-40B1-85D5-3E8269C06D9B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6FB1FDC0-1FFD-4517-89D7-0793CB37BCF5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A3352D48-65FA-4E9C-B838-5719110491E4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CCDA8E0E-D9E1-4B17-A66E-8508FF868252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D23C600F-3FE7-42A6-B167-70207101F267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881A85C-DB4D-4AA1-87BB-574CE23E06C1}"/>
              </a:ext>
            </a:extLst>
          </p:cNvPr>
          <p:cNvGrpSpPr/>
          <p:nvPr/>
        </p:nvGrpSpPr>
        <p:grpSpPr>
          <a:xfrm>
            <a:off x="1293029" y="214042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F9FAC21A-7CF4-43F5-A868-2F46E2609438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C38B173-F2E8-45E9-89FE-4BE9FED5F494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3ABD3E03-CAF0-416F-82E4-615F1A2B01DD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22CEF9BA-8763-4CFE-AB93-0A38BEDC1476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53D7FD68-11AE-47CE-AAF4-9C09399CF140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C129C5D4-9B68-4A19-83C2-934D588E38D8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A308F1FF-827B-481F-8B84-2A342ED7EF51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9428130B-2F4C-4847-81AD-A21D629138FC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2569BA4B-8B8F-4EDB-90D4-9079F1F1273C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481EB9C3-2DE5-43AF-BEAC-EBCE539E73C6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ADB20CF7-E0E3-4A48-AD9C-C4C3BBB7AFFE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3FB00CD0-35F5-4D37-AFE3-8389465AC917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C6DC43F7-590F-4CD2-AF50-574C5607B7BD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375C2826-B9D0-4AC5-8372-14D5DFCB4D19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89D7A222-D648-4ADA-BC80-281E34C6EAB0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A8C59E99-54D9-464D-8828-8953148FF0E0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9742F100-7109-4EDE-9EB6-225D59D6CA8E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D859D2C1-9A36-454C-B211-8B24B14866F5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5245EF7B-263C-4DB6-9FAB-2BF351A1D569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A86A710D-8213-4E0A-B157-3E61BAA84DE6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0CC29B70-DF2F-4120-8407-FCD18A0861D8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2F1A9DF9-F1F3-40BF-8023-6B2F0CADD08F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293D1172-7893-4E30-BA8D-C848330FECD2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18D3BE46-58FF-48EC-AC4A-4BB479F232D1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D20321A3-52D1-4C9E-BBF5-84FFF3911A36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0D3C7923-C872-4A86-956D-677B59658C9E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E24E47FC-F2C1-4123-B616-237E409911C6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2F0C69E9-03FF-4598-AA7F-10E4C6139B95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7FEBD2FC-B8C4-4107-AABC-FC1FE777DE6B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658758AA-28DC-4AC3-9F99-D4E4CF63FB7F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EC3AFC8A-DBC4-4A65-A4DA-BA6C1307AAF1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97C1C39F-8A97-431B-8028-9BA30D4E53DD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84F9A8F7-725B-42FE-BDF4-328E363EAD3D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5876920B-CBC8-40D5-AF13-8DAA446FB2D2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33B89455-0BC1-4882-8EA8-3AA237BF63A9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2D413B44-F131-44EB-B971-2079D7349768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66EFE559-5F39-4863-8078-3A77B61EDF7F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4DA05E46-35FB-4D0C-AA37-7DAE545EFB5F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DB49AFB8-E880-4839-9D91-290B6599BE4A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92336D1F-7482-4F35-814C-4C7367A44972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5D252956-84ED-4677-9C37-F1112A5FB9B3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ADD95279-6077-416A-8CFA-0DCA300D6E98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41C1F53A-85C8-4927-A1EB-DF3D95A5FF53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A0167A67-BC89-41D3-9040-42F07C795433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C6938240-5333-4AEA-87AB-BFDC1D95223C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1AC1F7CA-169A-4605-B6A5-9A863DC85449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87880167-8BD0-4E06-B416-14373119A4BB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8A622E7B-EC28-4D40-BA22-40F9D534141B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96945E22-680F-43D6-96D8-6E63D364EA52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EAF0F1B2-5FFD-45A0-B6D4-56642C190C7E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D7A18568-3D40-4C1E-8FA6-3743C18DFE0C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D028D635-8440-45D0-8750-38AEE082EFFF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0D46F572-86E9-4969-BB52-F737C7C1A566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B93F9A5D-624E-4E7A-ACB1-8D67CF0B5248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CB0F318C-80F2-433C-97DC-9D1E32AADC1C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BE60E3E7-2660-45D2-893F-84AB3C4912FE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4061B934-0C23-4DA6-9595-DAF48B6A61D2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98EFF305-0A39-4EEE-8D53-584139F4D6F1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BABA15BB-927A-4527-AB74-9F07D4008EA7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FBB89447-8715-4A87-B1BC-CEABE88E97FC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1059E866-2EE2-4DF7-9793-92B66B3A58A3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EB293534-4B76-4C5F-A20B-24C00E196AB7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1CBE6121-572D-4A52-B72E-486BD1A08A11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43F77145-593D-48FB-8A64-2D2821B43DBD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63DDE471-C070-4206-A0A8-A565CEB530BC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3030A8C3-FAD2-4C8B-836C-BE584B696AD6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810EC320-A6C9-4C08-BA75-35EE8C786ABE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B6E49412-6BD2-44BE-856E-B2ABBB566947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E8B30D6D-C4E3-4C72-AC43-1A57B42BA520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0C5B13A0-7A39-4CB0-9529-D933EC2067CF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47475887-2843-479F-98BB-89AF30B96AEC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80415EFF-E46D-421B-A9BE-8D632D018483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26275AA9-6E02-4AA6-B08E-3302E931CAF9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EFEFD085-8870-437A-B9D2-1FF1E1640182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CC789852-F85F-47EE-AB05-745D05C2DCF6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2EBAF429-39C7-4132-9EC4-6ED3C3B644E2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D0F66157-12C8-4569-A30B-428BB480C37B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92737F22-2EBA-4AF8-8EC6-2E6A0EAE39CB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B5E1E70D-2F2A-48B1-87B3-6F4919E6AB83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123F1F39-5CDE-4EBB-8BFD-12FD5861C43E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2B0BC1A7-1218-4B0F-BF24-532E2A09F9D3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D3A4807A-D7FB-4E66-B25E-A01FBB782908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76161272-E217-4962-BA3A-669B2652ABBB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25301BFB-CD2E-4BBB-A73A-9E4708360D39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CE91424D-A19C-4FCA-B0FD-8930C6560CCD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EFA82980-1422-4FE3-B70A-289F499C8B9C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3102BD4C-67BC-4D98-A392-2E6A4BB51148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94671512-83FE-4E0D-82FA-531A76A582A5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EB646F39-5DF7-4B24-9457-6F1D5D842C9D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6A386A79-F74A-4A1C-8152-CCE73CCE2157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4ABB454F-E881-491A-BF3C-9E800DB66E70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6AD6357C-04AE-40CF-8AFD-63EC45A226C5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DDAB4F01-12A5-4FC4-B487-D8BE3B130162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E1B48AB3-C5D3-4E91-AE29-4DFC7D2AB4DB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E2DA75AE-226F-4E63-AE3F-86A68D6F19DF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5FD8A73D-5487-4543-9ED2-2AAD2AC4564C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E1205252-8BF6-4F2D-978B-F4B87D306A02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6F6234C1-D529-4ADE-B215-7F67FF4AA2E5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F430323E-0D0B-4230-B03B-F82EAE942235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703888A2-BDAC-457C-91DF-A5FE53EE25EF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24749B6B-E1A4-4536-861A-A9973AECCDC2}"/>
              </a:ext>
            </a:extLst>
          </p:cNvPr>
          <p:cNvGrpSpPr/>
          <p:nvPr/>
        </p:nvGrpSpPr>
        <p:grpSpPr>
          <a:xfrm>
            <a:off x="1293029" y="3316084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96886F4E-116E-42E0-8D91-61A53EA6D17B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C2E51813-4921-44D4-871E-92CDC21C3AAB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BE701F23-3BC1-464B-AF3D-5BBBADBAD44A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FD16470E-43D4-4A3A-9E3B-254FE70B205C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E86C2CD6-44B7-4489-84AA-507BB870898A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778BBB5C-B79C-4E9E-93FA-E9814EA5A70F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FB248D15-1B9A-4EF9-931E-6FDA16A75210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B7AFD730-1909-428A-B026-A172058A96BB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A376B8E4-DCC8-4220-A556-A97C785AD351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C30A374B-B39C-4203-AB26-25035A6F1615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CCA1AFBB-32FA-425E-AA05-8966E0793E03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BC8D5590-7FFF-40CA-90C8-5C3C79DE9F28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BBE5758D-62FB-4432-9405-B4F56C8E0D4A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4A332BF1-29E5-4621-BD39-FDDB5A469A9D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57A8CB90-3EAB-4D77-9B29-6686671CF5F3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8F17ACF0-1281-4812-A2CA-532676AB48BA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152877E7-F093-4E9E-BA8B-21BAFC8F9E50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9DBB04D5-337B-4026-AB18-805B84140A81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A470886B-1F4F-4EA5-9EF2-1CD5BEF3984C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AB480AEA-BEEF-4E31-8A69-13114E278D09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6E7F682E-B805-45B5-A13A-9F5732883062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784003B9-10BE-4873-A8C9-820E5E76C3F9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A660DC91-913D-453D-985C-34E4DA655DBA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3B265933-0085-4F20-92B4-9FAB022E9E3F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0C720FBB-EC38-4275-9D43-CB4F4CDA33E3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949AC103-3C06-444C-9427-DC59888C0105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077AB7CA-1984-4A8B-B20F-0C618036B82B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0A26ACA4-0561-4252-874F-3469E83BAC66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CF5C800D-CDB0-4E95-A815-175AFEB5785A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292CCD40-1828-4864-9E90-5754462C591C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A681E26D-DAC2-47A0-980E-6552A374BCF1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39D9D2EF-8DD1-4096-8B1C-E6D6B0273180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FE9C719E-13E5-485F-A152-1DB1490818D4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862848CE-B499-4448-9FFF-2EA8618799E7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589E8600-DA10-4D23-8B4E-89A23491EDD9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C3DB2309-625B-46DF-9D9D-2C8DBB9F1F4E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FDDC131D-0C5C-4863-8C4E-4569C58C3A31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EF253B60-7C96-45BB-8B0A-412E6C08C58C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FCE0A3BD-85A2-4358-8173-CFF0FAB66FFF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21D3C07F-11EF-4A89-9870-81ED4A076486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5859A598-B6F4-4EA4-A718-F0C0D1AB38DE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22C412AD-936D-4020-914E-66C4695C0BF2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1AC08A4F-58AF-4D9E-A9C8-F53D115D1905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C6B00F7F-7DD6-4874-93CE-1EEE080625FE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151E401E-15F2-40C4-AC9B-E9F616899140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5DB52373-0D75-4726-9A21-F0F70F8699FB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E378D5E1-E273-4EA4-87BF-32472D2B6956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7C633CB3-2CC9-44D6-BAF0-668E507F2D41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20B573E4-3CA8-46F9-9462-2A26F25C9782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834C5F8A-08B5-4F2D-8AEC-A80BA124945B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076F5D11-C1ED-4708-BDED-0B6B63838752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9EC117A9-7044-46CF-8100-4D141CC00F0E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BA205D09-A2DB-4820-A1CB-2D19D24E8AB9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4AF52B7F-482C-4EDC-BAFE-E1AEC9E1DBAD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AC3B1992-1F74-41EC-A4D1-8B75E26D6C08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2C7AD5CC-291A-482D-B3BF-B1F5B198B979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8DD02530-42F3-4494-BC7B-6BB3D4F35AFB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89EF964E-FC16-47AC-B5CC-133DA5373D2A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9558A434-059B-4D94-AB4F-05A1F09DA7AA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DEA29743-BC3C-428D-9E0A-0411A4A4C202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0921F5B3-8624-4059-B122-5E526FCA8197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CC352DE1-FAFD-4B95-87B9-E8C174FBA739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AF5F9167-833A-4D77-8A5D-0049B9C94AEB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C9536591-3B9A-45B6-95DC-BF3E6A85C646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3242B9AA-33AA-4B67-8272-1C4D436AA082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14A35050-64C9-4635-BF3D-468B3329362B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1E705FC1-3A98-41F0-850D-FCB7586C5A5D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FBDE3112-41BE-47F1-BE1F-AF0E0C84E5FE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9B3B2340-B834-43A9-904A-88AD4634665F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B049B542-F6AF-4E57-81FD-43D36971A8CC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3E014D09-D28D-4B6F-B34F-AF74DD299EA0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84AB73B3-71A0-4F73-8D3B-B31394451541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F789EE36-36E5-4E35-9222-073492EBAF3A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7E6E1ED9-1398-4437-B6DC-8492B9CA488B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3FE1DFF4-4B1F-48C4-AB60-B43FCF41945D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408CB611-ABBF-4386-9E96-6F361A484F6F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id="{42E5548B-BBC2-4DEF-901A-23ADA7888D40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1F71863F-6746-484F-8A4C-B9F14A9D7157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id="{846F57F5-117B-4AB6-B046-3BC610F3FF3E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B410359A-402F-44E4-BFD6-F434FB208FB2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78C1CA49-4600-48EF-AA0F-D05AAAA0B63D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Rectangle 311">
              <a:extLst>
                <a:ext uri="{FF2B5EF4-FFF2-40B4-BE49-F238E27FC236}">
                  <a16:creationId xmlns:a16="http://schemas.microsoft.com/office/drawing/2014/main" id="{E524FBAB-C028-4D61-8D6B-FEEE2709BE29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ectangle 312">
              <a:extLst>
                <a:ext uri="{FF2B5EF4-FFF2-40B4-BE49-F238E27FC236}">
                  <a16:creationId xmlns:a16="http://schemas.microsoft.com/office/drawing/2014/main" id="{2F9C3200-5154-44D5-AD0A-F89EC98394C1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CE4265E4-E4FF-4210-89F1-DC6A7BA5E9F2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ectangle 314">
              <a:extLst>
                <a:ext uri="{FF2B5EF4-FFF2-40B4-BE49-F238E27FC236}">
                  <a16:creationId xmlns:a16="http://schemas.microsoft.com/office/drawing/2014/main" id="{0E99680A-0E96-40AF-A45E-B5A84145234E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 315">
              <a:extLst>
                <a:ext uri="{FF2B5EF4-FFF2-40B4-BE49-F238E27FC236}">
                  <a16:creationId xmlns:a16="http://schemas.microsoft.com/office/drawing/2014/main" id="{84FC939D-69F5-4F2D-8DCF-A3082E9FC4A1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C15285ED-F923-4310-8839-93EFB2DA1E81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 317">
              <a:extLst>
                <a:ext uri="{FF2B5EF4-FFF2-40B4-BE49-F238E27FC236}">
                  <a16:creationId xmlns:a16="http://schemas.microsoft.com/office/drawing/2014/main" id="{0FF680A4-8378-4E20-AAAB-1833DE8E387A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FF275778-61B6-4584-9B8C-A76CC7778094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3570F81F-C040-4CC2-9017-2D56337679FE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>
              <a:extLst>
                <a:ext uri="{FF2B5EF4-FFF2-40B4-BE49-F238E27FC236}">
                  <a16:creationId xmlns:a16="http://schemas.microsoft.com/office/drawing/2014/main" id="{CB09673E-A2BF-46EF-9F65-319F3B603833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>
              <a:extLst>
                <a:ext uri="{FF2B5EF4-FFF2-40B4-BE49-F238E27FC236}">
                  <a16:creationId xmlns:a16="http://schemas.microsoft.com/office/drawing/2014/main" id="{F498F32F-6EA3-4B87-A0CA-A2F7FC35E0FC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292ED0DD-29BF-4F9F-BBAF-BFA9541229E8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FE361A20-638F-46AD-A233-2ECA9D638186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6A9E48BC-165E-4D92-95F8-B996B6805165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00AF13A3-9A88-483B-A525-3E50EEF2AB18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7E1CFB90-CC50-4617-9181-130472134FF9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B63A2E26-077F-45C4-91F3-7D41A31576C0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DDB7BBD6-2C2D-4A16-8D77-D0DF75C0259F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0120A786-8C3B-4B5B-9B1A-E846447E8CC0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FD9315C8-3D5F-411B-9632-D70560FEC443}"/>
              </a:ext>
            </a:extLst>
          </p:cNvPr>
          <p:cNvGrpSpPr/>
          <p:nvPr/>
        </p:nvGrpSpPr>
        <p:grpSpPr>
          <a:xfrm>
            <a:off x="1293029" y="433498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1CBB185F-BED4-4530-906D-0DDDDFE459BB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DBC2A408-7768-4455-96C4-2A4E21F2266B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A1FDC88A-9AAB-44CA-BD34-2E46A0467B2A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0F8F89C2-37A2-4A7E-A8D9-7EC6D75BA0DF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CB57E1F6-C3DE-4E95-BA52-82B0B1117853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A6173483-9859-4A44-8FDA-BD70E5E5F036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387B2EB8-FE2D-4B1D-ABAC-F2E2EEF57CA1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E762F0A1-173C-4A81-9642-B182CCD60EA2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7EA80C2C-BAAB-42A6-BC14-580236AC991E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DE6727DA-449E-4CCE-A0F9-0FF64587F270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7BCF9922-8320-4B4F-8711-84AA708ACD25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>
              <a:extLst>
                <a:ext uri="{FF2B5EF4-FFF2-40B4-BE49-F238E27FC236}">
                  <a16:creationId xmlns:a16="http://schemas.microsoft.com/office/drawing/2014/main" id="{1BDE0FEA-F119-475F-9E6A-EC8A78E1A0F9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36637087-2DB0-44EE-9D5B-9083DE6922A5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>
              <a:extLst>
                <a:ext uri="{FF2B5EF4-FFF2-40B4-BE49-F238E27FC236}">
                  <a16:creationId xmlns:a16="http://schemas.microsoft.com/office/drawing/2014/main" id="{A7FE5D20-2E50-47A3-97AD-0CA58EDF64D2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>
              <a:extLst>
                <a:ext uri="{FF2B5EF4-FFF2-40B4-BE49-F238E27FC236}">
                  <a16:creationId xmlns:a16="http://schemas.microsoft.com/office/drawing/2014/main" id="{89CCBA3D-B0B2-43B7-9C78-7522EF14D373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25BD3266-8D68-4FEF-A244-BD648A5FC643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>
              <a:extLst>
                <a:ext uri="{FF2B5EF4-FFF2-40B4-BE49-F238E27FC236}">
                  <a16:creationId xmlns:a16="http://schemas.microsoft.com/office/drawing/2014/main" id="{997D206E-F2FA-478C-9948-2182AA3399B3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>
              <a:extLst>
                <a:ext uri="{FF2B5EF4-FFF2-40B4-BE49-F238E27FC236}">
                  <a16:creationId xmlns:a16="http://schemas.microsoft.com/office/drawing/2014/main" id="{4120C7F0-3303-4733-B9A7-68DDEBE0B059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329D0767-E0BB-4AE4-89F9-8DEAA9B8DE55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2C0EA216-49A4-4142-A1A9-F00D7418DEA6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>
              <a:extLst>
                <a:ext uri="{FF2B5EF4-FFF2-40B4-BE49-F238E27FC236}">
                  <a16:creationId xmlns:a16="http://schemas.microsoft.com/office/drawing/2014/main" id="{66A6E4A7-C760-4367-8E13-0B263998ED41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60FE5114-B6AC-4FD5-8D1F-D26243B68444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>
              <a:extLst>
                <a:ext uri="{FF2B5EF4-FFF2-40B4-BE49-F238E27FC236}">
                  <a16:creationId xmlns:a16="http://schemas.microsoft.com/office/drawing/2014/main" id="{48EB8572-FDED-4762-ADCF-1A218EFEEA5C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>
              <a:extLst>
                <a:ext uri="{FF2B5EF4-FFF2-40B4-BE49-F238E27FC236}">
                  <a16:creationId xmlns:a16="http://schemas.microsoft.com/office/drawing/2014/main" id="{A974A186-DCCD-464F-9692-90602F41464B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229B99D3-CFF7-422A-B9B7-61D0810B2B2A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>
              <a:extLst>
                <a:ext uri="{FF2B5EF4-FFF2-40B4-BE49-F238E27FC236}">
                  <a16:creationId xmlns:a16="http://schemas.microsoft.com/office/drawing/2014/main" id="{A6070255-03E1-44AD-89E8-7EEEC33C001C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>
              <a:extLst>
                <a:ext uri="{FF2B5EF4-FFF2-40B4-BE49-F238E27FC236}">
                  <a16:creationId xmlns:a16="http://schemas.microsoft.com/office/drawing/2014/main" id="{90609E00-D115-4267-A49C-323F8BDB6307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33C57B95-1EED-44EF-A91D-031898F401E0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1EEA75DB-63F7-4DE3-B8F4-8A620F90CFC8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>
              <a:extLst>
                <a:ext uri="{FF2B5EF4-FFF2-40B4-BE49-F238E27FC236}">
                  <a16:creationId xmlns:a16="http://schemas.microsoft.com/office/drawing/2014/main" id="{F47D177C-788B-4EFD-B4EC-8CC67A88C149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4FABF94E-6952-4114-A02E-4D822A69D3F7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>
              <a:extLst>
                <a:ext uri="{FF2B5EF4-FFF2-40B4-BE49-F238E27FC236}">
                  <a16:creationId xmlns:a16="http://schemas.microsoft.com/office/drawing/2014/main" id="{B0D4C851-3F9D-4486-8836-205882101F06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>
              <a:extLst>
                <a:ext uri="{FF2B5EF4-FFF2-40B4-BE49-F238E27FC236}">
                  <a16:creationId xmlns:a16="http://schemas.microsoft.com/office/drawing/2014/main" id="{82243FD4-762B-4409-BB65-73CFB1D98768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4FD1139D-F03B-4CAA-B09D-FABC4EB13EF8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>
              <a:extLst>
                <a:ext uri="{FF2B5EF4-FFF2-40B4-BE49-F238E27FC236}">
                  <a16:creationId xmlns:a16="http://schemas.microsoft.com/office/drawing/2014/main" id="{B4E5331C-36C3-40AC-9AC5-6D89A1613AC5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>
              <a:extLst>
                <a:ext uri="{FF2B5EF4-FFF2-40B4-BE49-F238E27FC236}">
                  <a16:creationId xmlns:a16="http://schemas.microsoft.com/office/drawing/2014/main" id="{FD95C6E6-EBC3-433B-8B3C-19E9884D4363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9DFE2456-C7E4-424D-8C8A-8EE8ECDEB8DB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>
              <a:extLst>
                <a:ext uri="{FF2B5EF4-FFF2-40B4-BE49-F238E27FC236}">
                  <a16:creationId xmlns:a16="http://schemas.microsoft.com/office/drawing/2014/main" id="{E4B3547E-3FD3-41FB-B324-AE8F33148199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>
              <a:extLst>
                <a:ext uri="{FF2B5EF4-FFF2-40B4-BE49-F238E27FC236}">
                  <a16:creationId xmlns:a16="http://schemas.microsoft.com/office/drawing/2014/main" id="{D0673740-C3B5-4FF0-AE24-4C96FA8F63AC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A08113EC-552A-415B-9098-809AE34C8863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>
              <a:extLst>
                <a:ext uri="{FF2B5EF4-FFF2-40B4-BE49-F238E27FC236}">
                  <a16:creationId xmlns:a16="http://schemas.microsoft.com/office/drawing/2014/main" id="{E55CE6AF-8E0B-4171-9962-2DAB279AB2D3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>
              <a:extLst>
                <a:ext uri="{FF2B5EF4-FFF2-40B4-BE49-F238E27FC236}">
                  <a16:creationId xmlns:a16="http://schemas.microsoft.com/office/drawing/2014/main" id="{5DA94219-D7AB-417E-9DD9-1EB0031F9D27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63E905D8-D765-4E3D-82A9-C7FF1991917B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>
              <a:extLst>
                <a:ext uri="{FF2B5EF4-FFF2-40B4-BE49-F238E27FC236}">
                  <a16:creationId xmlns:a16="http://schemas.microsoft.com/office/drawing/2014/main" id="{955EC1EE-ABAC-415B-BDF5-0B746CA95368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>
              <a:extLst>
                <a:ext uri="{FF2B5EF4-FFF2-40B4-BE49-F238E27FC236}">
                  <a16:creationId xmlns:a16="http://schemas.microsoft.com/office/drawing/2014/main" id="{F791BDDC-B0C3-4BDD-9CEC-1C1FE4E1267E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>
              <a:extLst>
                <a:ext uri="{FF2B5EF4-FFF2-40B4-BE49-F238E27FC236}">
                  <a16:creationId xmlns:a16="http://schemas.microsoft.com/office/drawing/2014/main" id="{6DF44932-7B85-4596-9C6D-740D205E80B0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>
              <a:extLst>
                <a:ext uri="{FF2B5EF4-FFF2-40B4-BE49-F238E27FC236}">
                  <a16:creationId xmlns:a16="http://schemas.microsoft.com/office/drawing/2014/main" id="{EB1B2C73-3187-4C75-AE13-6C93A906F53E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>
              <a:extLst>
                <a:ext uri="{FF2B5EF4-FFF2-40B4-BE49-F238E27FC236}">
                  <a16:creationId xmlns:a16="http://schemas.microsoft.com/office/drawing/2014/main" id="{DF0F41B5-032E-4B79-AA98-46BBDDC9B819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2DB87B2F-E7A7-4BB5-813E-668164E6AC63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>
              <a:extLst>
                <a:ext uri="{FF2B5EF4-FFF2-40B4-BE49-F238E27FC236}">
                  <a16:creationId xmlns:a16="http://schemas.microsoft.com/office/drawing/2014/main" id="{C66B08EE-2C6C-4CF6-A380-1475A54A99A8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>
              <a:extLst>
                <a:ext uri="{FF2B5EF4-FFF2-40B4-BE49-F238E27FC236}">
                  <a16:creationId xmlns:a16="http://schemas.microsoft.com/office/drawing/2014/main" id="{F771179F-B407-4A54-A2CF-C24F4D13481D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9BA4372C-31A0-48E9-AAF5-CEC6A8329BA1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>
              <a:extLst>
                <a:ext uri="{FF2B5EF4-FFF2-40B4-BE49-F238E27FC236}">
                  <a16:creationId xmlns:a16="http://schemas.microsoft.com/office/drawing/2014/main" id="{4974EA30-9A2C-4D60-928D-1EC867CB0C43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>
              <a:extLst>
                <a:ext uri="{FF2B5EF4-FFF2-40B4-BE49-F238E27FC236}">
                  <a16:creationId xmlns:a16="http://schemas.microsoft.com/office/drawing/2014/main" id="{8C13A240-EF54-4CFC-8A9A-9616E6CF2304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36170E16-D74E-44FC-8AAA-3C5F7B5CE505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>
              <a:extLst>
                <a:ext uri="{FF2B5EF4-FFF2-40B4-BE49-F238E27FC236}">
                  <a16:creationId xmlns:a16="http://schemas.microsoft.com/office/drawing/2014/main" id="{BB4298B8-B624-4BAD-B567-78CCA87952A8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>
              <a:extLst>
                <a:ext uri="{FF2B5EF4-FFF2-40B4-BE49-F238E27FC236}">
                  <a16:creationId xmlns:a16="http://schemas.microsoft.com/office/drawing/2014/main" id="{A59E8873-6826-4559-93BA-8207F7645AC6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68DA54ED-7DFC-4DD7-BC9B-9D2155AFDFB7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>
              <a:extLst>
                <a:ext uri="{FF2B5EF4-FFF2-40B4-BE49-F238E27FC236}">
                  <a16:creationId xmlns:a16="http://schemas.microsoft.com/office/drawing/2014/main" id="{5125DA22-0545-49A5-8BC0-309EA5437FC7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>
              <a:extLst>
                <a:ext uri="{FF2B5EF4-FFF2-40B4-BE49-F238E27FC236}">
                  <a16:creationId xmlns:a16="http://schemas.microsoft.com/office/drawing/2014/main" id="{5E509ACF-7010-44BD-8B59-B01C5A640E40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36C33E18-1074-44CA-8D47-1ED5E952BB86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>
              <a:extLst>
                <a:ext uri="{FF2B5EF4-FFF2-40B4-BE49-F238E27FC236}">
                  <a16:creationId xmlns:a16="http://schemas.microsoft.com/office/drawing/2014/main" id="{538E3474-8B39-400B-8DD8-91355302E66B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>
              <a:extLst>
                <a:ext uri="{FF2B5EF4-FFF2-40B4-BE49-F238E27FC236}">
                  <a16:creationId xmlns:a16="http://schemas.microsoft.com/office/drawing/2014/main" id="{C00C4FBE-7816-44FF-9599-2F259C3F4A39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690C382B-F8F5-42D4-8F45-2CD4A0A7688B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>
              <a:extLst>
                <a:ext uri="{FF2B5EF4-FFF2-40B4-BE49-F238E27FC236}">
                  <a16:creationId xmlns:a16="http://schemas.microsoft.com/office/drawing/2014/main" id="{3D121784-252A-4BEB-AFB6-B124D6FF081E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>
              <a:extLst>
                <a:ext uri="{FF2B5EF4-FFF2-40B4-BE49-F238E27FC236}">
                  <a16:creationId xmlns:a16="http://schemas.microsoft.com/office/drawing/2014/main" id="{C77A34AC-09CC-4440-988E-A23C478FCA08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E58CB512-6AE4-4F30-989A-AD3BF68BB3D3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>
              <a:extLst>
                <a:ext uri="{FF2B5EF4-FFF2-40B4-BE49-F238E27FC236}">
                  <a16:creationId xmlns:a16="http://schemas.microsoft.com/office/drawing/2014/main" id="{5DB31627-DF11-49B7-8265-5587CF84BA68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>
              <a:extLst>
                <a:ext uri="{FF2B5EF4-FFF2-40B4-BE49-F238E27FC236}">
                  <a16:creationId xmlns:a16="http://schemas.microsoft.com/office/drawing/2014/main" id="{B3AD48E7-FEAF-446E-B6DE-DC1C06589C63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E5E5ADA9-C54E-44FD-917C-3BC086EC19B2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>
              <a:extLst>
                <a:ext uri="{FF2B5EF4-FFF2-40B4-BE49-F238E27FC236}">
                  <a16:creationId xmlns:a16="http://schemas.microsoft.com/office/drawing/2014/main" id="{F38C7BE9-A858-4A72-98F4-9D50E73A2A77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>
              <a:extLst>
                <a:ext uri="{FF2B5EF4-FFF2-40B4-BE49-F238E27FC236}">
                  <a16:creationId xmlns:a16="http://schemas.microsoft.com/office/drawing/2014/main" id="{1FC4524D-8E04-4955-A52A-B60BF5F1E0F1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7723A03D-5295-46DD-80B2-BB14685DF1DB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0B061DED-0A77-4445-819D-DBCD04032B45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>
              <a:extLst>
                <a:ext uri="{FF2B5EF4-FFF2-40B4-BE49-F238E27FC236}">
                  <a16:creationId xmlns:a16="http://schemas.microsoft.com/office/drawing/2014/main" id="{EEBDA961-7AA5-43FB-A17E-5FA76C57C252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2351AE9B-2D48-40F0-9F64-FBCE2D0F22AA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>
              <a:extLst>
                <a:ext uri="{FF2B5EF4-FFF2-40B4-BE49-F238E27FC236}">
                  <a16:creationId xmlns:a16="http://schemas.microsoft.com/office/drawing/2014/main" id="{EFB777AC-1C2B-406D-919C-EA3E8FD2C2E9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>
              <a:extLst>
                <a:ext uri="{FF2B5EF4-FFF2-40B4-BE49-F238E27FC236}">
                  <a16:creationId xmlns:a16="http://schemas.microsoft.com/office/drawing/2014/main" id="{90A8C8B9-81F8-4472-B112-17810D0BF4A9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204D27AF-EBB7-4D54-B448-FB814FE74ED8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>
              <a:extLst>
                <a:ext uri="{FF2B5EF4-FFF2-40B4-BE49-F238E27FC236}">
                  <a16:creationId xmlns:a16="http://schemas.microsoft.com/office/drawing/2014/main" id="{7B418D34-6078-4B70-A493-48ABDC3FCFCA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>
              <a:extLst>
                <a:ext uri="{FF2B5EF4-FFF2-40B4-BE49-F238E27FC236}">
                  <a16:creationId xmlns:a16="http://schemas.microsoft.com/office/drawing/2014/main" id="{3E3113BC-73D7-4F79-B42D-3FEAE5962E8C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207C4343-9880-449A-B9BD-C3A51D44FB77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>
              <a:extLst>
                <a:ext uri="{FF2B5EF4-FFF2-40B4-BE49-F238E27FC236}">
                  <a16:creationId xmlns:a16="http://schemas.microsoft.com/office/drawing/2014/main" id="{EA0E5D87-6E2A-472A-842B-47E7FEF8200C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>
              <a:extLst>
                <a:ext uri="{FF2B5EF4-FFF2-40B4-BE49-F238E27FC236}">
                  <a16:creationId xmlns:a16="http://schemas.microsoft.com/office/drawing/2014/main" id="{574498D9-2F78-4454-B86F-3480EC4666E6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>
              <a:extLst>
                <a:ext uri="{FF2B5EF4-FFF2-40B4-BE49-F238E27FC236}">
                  <a16:creationId xmlns:a16="http://schemas.microsoft.com/office/drawing/2014/main" id="{34FF0B45-245A-40E8-95E3-DC736C85ABD4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>
              <a:extLst>
                <a:ext uri="{FF2B5EF4-FFF2-40B4-BE49-F238E27FC236}">
                  <a16:creationId xmlns:a16="http://schemas.microsoft.com/office/drawing/2014/main" id="{1DA44488-0D46-4452-8B94-75360A929A9B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>
              <a:extLst>
                <a:ext uri="{FF2B5EF4-FFF2-40B4-BE49-F238E27FC236}">
                  <a16:creationId xmlns:a16="http://schemas.microsoft.com/office/drawing/2014/main" id="{8E1DFFDE-241E-44FA-A0E7-9345DE081738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>
              <a:extLst>
                <a:ext uri="{FF2B5EF4-FFF2-40B4-BE49-F238E27FC236}">
                  <a16:creationId xmlns:a16="http://schemas.microsoft.com/office/drawing/2014/main" id="{C0BE7E3B-3B4C-4493-B0C5-BF23F95E3846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Rectangle 419">
              <a:extLst>
                <a:ext uri="{FF2B5EF4-FFF2-40B4-BE49-F238E27FC236}">
                  <a16:creationId xmlns:a16="http://schemas.microsoft.com/office/drawing/2014/main" id="{9B83447F-5F8B-44E1-881A-2467A779EA2E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Rectangle 420">
              <a:extLst>
                <a:ext uri="{FF2B5EF4-FFF2-40B4-BE49-F238E27FC236}">
                  <a16:creationId xmlns:a16="http://schemas.microsoft.com/office/drawing/2014/main" id="{01BAE3A7-64DB-4C2A-93BC-EC1A0E4E0C34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>
              <a:extLst>
                <a:ext uri="{FF2B5EF4-FFF2-40B4-BE49-F238E27FC236}">
                  <a16:creationId xmlns:a16="http://schemas.microsoft.com/office/drawing/2014/main" id="{2E2F1759-BD7A-48E7-81F6-DC3292F38877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>
              <a:extLst>
                <a:ext uri="{FF2B5EF4-FFF2-40B4-BE49-F238E27FC236}">
                  <a16:creationId xmlns:a16="http://schemas.microsoft.com/office/drawing/2014/main" id="{97405AF3-0EBE-4719-8656-AF23633EC8D8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ectangle 423">
              <a:extLst>
                <a:ext uri="{FF2B5EF4-FFF2-40B4-BE49-F238E27FC236}">
                  <a16:creationId xmlns:a16="http://schemas.microsoft.com/office/drawing/2014/main" id="{1F55C981-0A0F-4A19-97F9-0B7A92383D17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ectangle 424">
              <a:extLst>
                <a:ext uri="{FF2B5EF4-FFF2-40B4-BE49-F238E27FC236}">
                  <a16:creationId xmlns:a16="http://schemas.microsoft.com/office/drawing/2014/main" id="{740692A6-8777-4F9C-8D2A-4CA17AD5375B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>
              <a:extLst>
                <a:ext uri="{FF2B5EF4-FFF2-40B4-BE49-F238E27FC236}">
                  <a16:creationId xmlns:a16="http://schemas.microsoft.com/office/drawing/2014/main" id="{CC1EF710-B137-4D04-95D9-40D59C0786C2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ectangle 426">
              <a:extLst>
                <a:ext uri="{FF2B5EF4-FFF2-40B4-BE49-F238E27FC236}">
                  <a16:creationId xmlns:a16="http://schemas.microsoft.com/office/drawing/2014/main" id="{10C72BEF-9A15-477D-989D-3220A795F554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ectangle 427">
              <a:extLst>
                <a:ext uri="{FF2B5EF4-FFF2-40B4-BE49-F238E27FC236}">
                  <a16:creationId xmlns:a16="http://schemas.microsoft.com/office/drawing/2014/main" id="{9663DD6C-50E5-4083-B06A-EC752145387D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Rectangle 428">
              <a:extLst>
                <a:ext uri="{FF2B5EF4-FFF2-40B4-BE49-F238E27FC236}">
                  <a16:creationId xmlns:a16="http://schemas.microsoft.com/office/drawing/2014/main" id="{0668DB75-BE26-4085-8B81-62E086E44FEC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Rectangle 429">
              <a:extLst>
                <a:ext uri="{FF2B5EF4-FFF2-40B4-BE49-F238E27FC236}">
                  <a16:creationId xmlns:a16="http://schemas.microsoft.com/office/drawing/2014/main" id="{77F45DFA-2793-43F1-BBD5-824BF1E3590B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ectangle 430">
              <a:extLst>
                <a:ext uri="{FF2B5EF4-FFF2-40B4-BE49-F238E27FC236}">
                  <a16:creationId xmlns:a16="http://schemas.microsoft.com/office/drawing/2014/main" id="{18D16E23-EEE8-4734-BB7A-67727DA0A052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2" name="Group 431">
            <a:extLst>
              <a:ext uri="{FF2B5EF4-FFF2-40B4-BE49-F238E27FC236}">
                <a16:creationId xmlns:a16="http://schemas.microsoft.com/office/drawing/2014/main" id="{6F231D66-9E12-4F88-9703-093C66DB95AF}"/>
              </a:ext>
            </a:extLst>
          </p:cNvPr>
          <p:cNvGrpSpPr/>
          <p:nvPr/>
        </p:nvGrpSpPr>
        <p:grpSpPr>
          <a:xfrm>
            <a:off x="1293029" y="5355559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33" name="Rectangle 432">
              <a:extLst>
                <a:ext uri="{FF2B5EF4-FFF2-40B4-BE49-F238E27FC236}">
                  <a16:creationId xmlns:a16="http://schemas.microsoft.com/office/drawing/2014/main" id="{39556754-6E51-411F-8001-071ECA74617F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Rectangle 433">
              <a:extLst>
                <a:ext uri="{FF2B5EF4-FFF2-40B4-BE49-F238E27FC236}">
                  <a16:creationId xmlns:a16="http://schemas.microsoft.com/office/drawing/2014/main" id="{65A1E043-5FAB-4EAF-8731-1E3D1BDBD80A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ectangle 434">
              <a:extLst>
                <a:ext uri="{FF2B5EF4-FFF2-40B4-BE49-F238E27FC236}">
                  <a16:creationId xmlns:a16="http://schemas.microsoft.com/office/drawing/2014/main" id="{3A2E15B4-58C8-4E8D-AA9A-EC932789270C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ectangle 435">
              <a:extLst>
                <a:ext uri="{FF2B5EF4-FFF2-40B4-BE49-F238E27FC236}">
                  <a16:creationId xmlns:a16="http://schemas.microsoft.com/office/drawing/2014/main" id="{B12C63DB-1E20-4743-BCA9-94F97263298B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Rectangle 436">
              <a:extLst>
                <a:ext uri="{FF2B5EF4-FFF2-40B4-BE49-F238E27FC236}">
                  <a16:creationId xmlns:a16="http://schemas.microsoft.com/office/drawing/2014/main" id="{B919FCDB-75D6-45B5-9E8C-FD39F976E99F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ectangle 437">
              <a:extLst>
                <a:ext uri="{FF2B5EF4-FFF2-40B4-BE49-F238E27FC236}">
                  <a16:creationId xmlns:a16="http://schemas.microsoft.com/office/drawing/2014/main" id="{E75F6F8D-62DE-469B-9F00-DBF785291DAB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ectangle 438">
              <a:extLst>
                <a:ext uri="{FF2B5EF4-FFF2-40B4-BE49-F238E27FC236}">
                  <a16:creationId xmlns:a16="http://schemas.microsoft.com/office/drawing/2014/main" id="{B4895D16-E0BA-4C06-BFD6-36B949A2AFAB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>
              <a:extLst>
                <a:ext uri="{FF2B5EF4-FFF2-40B4-BE49-F238E27FC236}">
                  <a16:creationId xmlns:a16="http://schemas.microsoft.com/office/drawing/2014/main" id="{6981C3C1-795B-4232-946C-18E87CB52062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Rectangle 440">
              <a:extLst>
                <a:ext uri="{FF2B5EF4-FFF2-40B4-BE49-F238E27FC236}">
                  <a16:creationId xmlns:a16="http://schemas.microsoft.com/office/drawing/2014/main" id="{2855F774-3A6B-4B3E-B0FC-91338FED41FB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>
              <a:extLst>
                <a:ext uri="{FF2B5EF4-FFF2-40B4-BE49-F238E27FC236}">
                  <a16:creationId xmlns:a16="http://schemas.microsoft.com/office/drawing/2014/main" id="{71AAB30D-7910-4BD5-B1F1-CEC28647E0DD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>
              <a:extLst>
                <a:ext uri="{FF2B5EF4-FFF2-40B4-BE49-F238E27FC236}">
                  <a16:creationId xmlns:a16="http://schemas.microsoft.com/office/drawing/2014/main" id="{E49B3A3D-21E1-47F4-82CF-9ADC2041E4C5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>
              <a:extLst>
                <a:ext uri="{FF2B5EF4-FFF2-40B4-BE49-F238E27FC236}">
                  <a16:creationId xmlns:a16="http://schemas.microsoft.com/office/drawing/2014/main" id="{1A947D6B-C453-47E6-90EE-99410A771AA6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>
              <a:extLst>
                <a:ext uri="{FF2B5EF4-FFF2-40B4-BE49-F238E27FC236}">
                  <a16:creationId xmlns:a16="http://schemas.microsoft.com/office/drawing/2014/main" id="{6A47ABCE-04C0-4458-8BBB-F7CD186CBB19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Rectangle 445">
              <a:extLst>
                <a:ext uri="{FF2B5EF4-FFF2-40B4-BE49-F238E27FC236}">
                  <a16:creationId xmlns:a16="http://schemas.microsoft.com/office/drawing/2014/main" id="{846860F3-96F8-4966-A12C-176EBFB09F59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>
              <a:extLst>
                <a:ext uri="{FF2B5EF4-FFF2-40B4-BE49-F238E27FC236}">
                  <a16:creationId xmlns:a16="http://schemas.microsoft.com/office/drawing/2014/main" id="{D29AF2F4-5E93-4234-A3DC-53E0B9E037CD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Rectangle 447">
              <a:extLst>
                <a:ext uri="{FF2B5EF4-FFF2-40B4-BE49-F238E27FC236}">
                  <a16:creationId xmlns:a16="http://schemas.microsoft.com/office/drawing/2014/main" id="{0A1181D4-65CD-4B93-B43A-3DDE5886DB7F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Rectangle 448">
              <a:extLst>
                <a:ext uri="{FF2B5EF4-FFF2-40B4-BE49-F238E27FC236}">
                  <a16:creationId xmlns:a16="http://schemas.microsoft.com/office/drawing/2014/main" id="{3E7C9CD0-6C07-4FAC-8041-65A23B353168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Rectangle 449">
              <a:extLst>
                <a:ext uri="{FF2B5EF4-FFF2-40B4-BE49-F238E27FC236}">
                  <a16:creationId xmlns:a16="http://schemas.microsoft.com/office/drawing/2014/main" id="{353171C5-6F6D-46D9-BD46-A5CC4D45F6E0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Rectangle 450">
              <a:extLst>
                <a:ext uri="{FF2B5EF4-FFF2-40B4-BE49-F238E27FC236}">
                  <a16:creationId xmlns:a16="http://schemas.microsoft.com/office/drawing/2014/main" id="{FA65AD8A-C820-40E5-B615-E2779498452D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Rectangle 451">
              <a:extLst>
                <a:ext uri="{FF2B5EF4-FFF2-40B4-BE49-F238E27FC236}">
                  <a16:creationId xmlns:a16="http://schemas.microsoft.com/office/drawing/2014/main" id="{7819B3CB-AEE9-469B-9C90-6245F24D41FA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>
              <a:extLst>
                <a:ext uri="{FF2B5EF4-FFF2-40B4-BE49-F238E27FC236}">
                  <a16:creationId xmlns:a16="http://schemas.microsoft.com/office/drawing/2014/main" id="{C41CA539-7B98-48C3-B05C-96CB919FB414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>
              <a:extLst>
                <a:ext uri="{FF2B5EF4-FFF2-40B4-BE49-F238E27FC236}">
                  <a16:creationId xmlns:a16="http://schemas.microsoft.com/office/drawing/2014/main" id="{D39EF488-DED2-41BD-9309-2857A5141389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Rectangle 454">
              <a:extLst>
                <a:ext uri="{FF2B5EF4-FFF2-40B4-BE49-F238E27FC236}">
                  <a16:creationId xmlns:a16="http://schemas.microsoft.com/office/drawing/2014/main" id="{87F61FB7-CD6F-456A-9585-EF459A29EDE0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Rectangle 455">
              <a:extLst>
                <a:ext uri="{FF2B5EF4-FFF2-40B4-BE49-F238E27FC236}">
                  <a16:creationId xmlns:a16="http://schemas.microsoft.com/office/drawing/2014/main" id="{5081C113-255F-4619-AE94-A2EF4874F199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Rectangle 456">
              <a:extLst>
                <a:ext uri="{FF2B5EF4-FFF2-40B4-BE49-F238E27FC236}">
                  <a16:creationId xmlns:a16="http://schemas.microsoft.com/office/drawing/2014/main" id="{BD5EC984-253C-4DC5-8398-BFAF09C0A929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Rectangle 457">
              <a:extLst>
                <a:ext uri="{FF2B5EF4-FFF2-40B4-BE49-F238E27FC236}">
                  <a16:creationId xmlns:a16="http://schemas.microsoft.com/office/drawing/2014/main" id="{72F520F6-FDBA-483B-AC84-0A818D73E33F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>
              <a:extLst>
                <a:ext uri="{FF2B5EF4-FFF2-40B4-BE49-F238E27FC236}">
                  <a16:creationId xmlns:a16="http://schemas.microsoft.com/office/drawing/2014/main" id="{FCF66CF0-CC2F-4A2E-97DD-55D094616DA9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ctangle 459">
              <a:extLst>
                <a:ext uri="{FF2B5EF4-FFF2-40B4-BE49-F238E27FC236}">
                  <a16:creationId xmlns:a16="http://schemas.microsoft.com/office/drawing/2014/main" id="{6AEE038C-93B3-48FF-8B33-D94874739DC3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>
              <a:extLst>
                <a:ext uri="{FF2B5EF4-FFF2-40B4-BE49-F238E27FC236}">
                  <a16:creationId xmlns:a16="http://schemas.microsoft.com/office/drawing/2014/main" id="{2B3A1546-4B81-4DEA-B923-4E01FF60DD9A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Rectangle 461">
              <a:extLst>
                <a:ext uri="{FF2B5EF4-FFF2-40B4-BE49-F238E27FC236}">
                  <a16:creationId xmlns:a16="http://schemas.microsoft.com/office/drawing/2014/main" id="{E3FF55A7-5622-4F19-86B9-08405D059D13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ectangle 462">
              <a:extLst>
                <a:ext uri="{FF2B5EF4-FFF2-40B4-BE49-F238E27FC236}">
                  <a16:creationId xmlns:a16="http://schemas.microsoft.com/office/drawing/2014/main" id="{D0AB1CBB-0700-4DD4-B21A-07BDD1F90F24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Rectangle 463">
              <a:extLst>
                <a:ext uri="{FF2B5EF4-FFF2-40B4-BE49-F238E27FC236}">
                  <a16:creationId xmlns:a16="http://schemas.microsoft.com/office/drawing/2014/main" id="{5420C833-FBC3-4534-801F-F7D5AE288938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>
              <a:extLst>
                <a:ext uri="{FF2B5EF4-FFF2-40B4-BE49-F238E27FC236}">
                  <a16:creationId xmlns:a16="http://schemas.microsoft.com/office/drawing/2014/main" id="{A64F680C-05C9-4565-950B-8538CABBF4F1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>
              <a:extLst>
                <a:ext uri="{FF2B5EF4-FFF2-40B4-BE49-F238E27FC236}">
                  <a16:creationId xmlns:a16="http://schemas.microsoft.com/office/drawing/2014/main" id="{D1A547EC-3D83-415F-9E33-D8B0788CA14B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>
              <a:extLst>
                <a:ext uri="{FF2B5EF4-FFF2-40B4-BE49-F238E27FC236}">
                  <a16:creationId xmlns:a16="http://schemas.microsoft.com/office/drawing/2014/main" id="{65DC29A8-3EE2-4C45-977A-1AA699CAC3F7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>
              <a:extLst>
                <a:ext uri="{FF2B5EF4-FFF2-40B4-BE49-F238E27FC236}">
                  <a16:creationId xmlns:a16="http://schemas.microsoft.com/office/drawing/2014/main" id="{9C44DB8B-C6CA-47AB-B48F-7C205BCE9739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>
              <a:extLst>
                <a:ext uri="{FF2B5EF4-FFF2-40B4-BE49-F238E27FC236}">
                  <a16:creationId xmlns:a16="http://schemas.microsoft.com/office/drawing/2014/main" id="{8F1A7E80-CF0B-4500-9E35-DC5DE93F72C5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ectangle 469">
              <a:extLst>
                <a:ext uri="{FF2B5EF4-FFF2-40B4-BE49-F238E27FC236}">
                  <a16:creationId xmlns:a16="http://schemas.microsoft.com/office/drawing/2014/main" id="{B3F5C97C-931D-43DF-B297-9C9EAD9297B7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Rectangle 470">
              <a:extLst>
                <a:ext uri="{FF2B5EF4-FFF2-40B4-BE49-F238E27FC236}">
                  <a16:creationId xmlns:a16="http://schemas.microsoft.com/office/drawing/2014/main" id="{6A8969EF-0E25-4F34-AD99-6ED7E9948F81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 471">
              <a:extLst>
                <a:ext uri="{FF2B5EF4-FFF2-40B4-BE49-F238E27FC236}">
                  <a16:creationId xmlns:a16="http://schemas.microsoft.com/office/drawing/2014/main" id="{E7373FF6-51B2-4BDD-9582-8163C1EF4C1C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 472">
              <a:extLst>
                <a:ext uri="{FF2B5EF4-FFF2-40B4-BE49-F238E27FC236}">
                  <a16:creationId xmlns:a16="http://schemas.microsoft.com/office/drawing/2014/main" id="{F423878F-BB7E-482C-B71A-18B9EC6CBFCE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>
              <a:extLst>
                <a:ext uri="{FF2B5EF4-FFF2-40B4-BE49-F238E27FC236}">
                  <a16:creationId xmlns:a16="http://schemas.microsoft.com/office/drawing/2014/main" id="{8ABE3BDD-A334-4034-9CFA-CF08322BE304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>
              <a:extLst>
                <a:ext uri="{FF2B5EF4-FFF2-40B4-BE49-F238E27FC236}">
                  <a16:creationId xmlns:a16="http://schemas.microsoft.com/office/drawing/2014/main" id="{453A2AE1-53A6-4B50-8FB6-80A0F614649C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Rectangle 475">
              <a:extLst>
                <a:ext uri="{FF2B5EF4-FFF2-40B4-BE49-F238E27FC236}">
                  <a16:creationId xmlns:a16="http://schemas.microsoft.com/office/drawing/2014/main" id="{4C7DF8BE-08F7-4815-A687-3E24E2561CBB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ectangle 476">
              <a:extLst>
                <a:ext uri="{FF2B5EF4-FFF2-40B4-BE49-F238E27FC236}">
                  <a16:creationId xmlns:a16="http://schemas.microsoft.com/office/drawing/2014/main" id="{1F15A8F3-C377-4D6A-BD75-9780C4F5A1DE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477">
              <a:extLst>
                <a:ext uri="{FF2B5EF4-FFF2-40B4-BE49-F238E27FC236}">
                  <a16:creationId xmlns:a16="http://schemas.microsoft.com/office/drawing/2014/main" id="{315EA12F-F5FC-47B0-846F-E99ED05A5C40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ectangle 478">
              <a:extLst>
                <a:ext uri="{FF2B5EF4-FFF2-40B4-BE49-F238E27FC236}">
                  <a16:creationId xmlns:a16="http://schemas.microsoft.com/office/drawing/2014/main" id="{36A009E2-1AA7-4F33-846D-14FE8B95F81E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ectangle 479">
              <a:extLst>
                <a:ext uri="{FF2B5EF4-FFF2-40B4-BE49-F238E27FC236}">
                  <a16:creationId xmlns:a16="http://schemas.microsoft.com/office/drawing/2014/main" id="{14639BEC-EA88-4112-AC76-AF2A7C0CEB37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Rectangle 480">
              <a:extLst>
                <a:ext uri="{FF2B5EF4-FFF2-40B4-BE49-F238E27FC236}">
                  <a16:creationId xmlns:a16="http://schemas.microsoft.com/office/drawing/2014/main" id="{EC32C304-184D-4E70-B955-40D99F65F954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B610B19A-FD93-4CD0-9CC7-261B94D60DD0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>
              <a:extLst>
                <a:ext uri="{FF2B5EF4-FFF2-40B4-BE49-F238E27FC236}">
                  <a16:creationId xmlns:a16="http://schemas.microsoft.com/office/drawing/2014/main" id="{3413BC8E-9C61-4ECE-9CF1-FAF4C1C4D8A4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ectangle 483">
              <a:extLst>
                <a:ext uri="{FF2B5EF4-FFF2-40B4-BE49-F238E27FC236}">
                  <a16:creationId xmlns:a16="http://schemas.microsoft.com/office/drawing/2014/main" id="{7497A793-0D0E-4882-839C-23384F356A91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ectangle 484">
              <a:extLst>
                <a:ext uri="{FF2B5EF4-FFF2-40B4-BE49-F238E27FC236}">
                  <a16:creationId xmlns:a16="http://schemas.microsoft.com/office/drawing/2014/main" id="{433DE874-C3A7-4B1E-B6D4-D9F7763D6DB6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Rectangle 485">
              <a:extLst>
                <a:ext uri="{FF2B5EF4-FFF2-40B4-BE49-F238E27FC236}">
                  <a16:creationId xmlns:a16="http://schemas.microsoft.com/office/drawing/2014/main" id="{B673B7DF-3C0D-4346-9A60-503742D73942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Rectangle 486">
              <a:extLst>
                <a:ext uri="{FF2B5EF4-FFF2-40B4-BE49-F238E27FC236}">
                  <a16:creationId xmlns:a16="http://schemas.microsoft.com/office/drawing/2014/main" id="{8CB184A9-994B-4231-8948-CBF390CC755E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Rectangle 487">
              <a:extLst>
                <a:ext uri="{FF2B5EF4-FFF2-40B4-BE49-F238E27FC236}">
                  <a16:creationId xmlns:a16="http://schemas.microsoft.com/office/drawing/2014/main" id="{1BC15D42-672B-457D-8756-39EBBD199E1F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ectangle 488">
              <a:extLst>
                <a:ext uri="{FF2B5EF4-FFF2-40B4-BE49-F238E27FC236}">
                  <a16:creationId xmlns:a16="http://schemas.microsoft.com/office/drawing/2014/main" id="{3920316F-8040-4EDD-91E0-AA5EA55CCA5D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Rectangle 489">
              <a:extLst>
                <a:ext uri="{FF2B5EF4-FFF2-40B4-BE49-F238E27FC236}">
                  <a16:creationId xmlns:a16="http://schemas.microsoft.com/office/drawing/2014/main" id="{3E0E0DBF-434E-428F-9C0E-F498122DA068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Rectangle 490">
              <a:extLst>
                <a:ext uri="{FF2B5EF4-FFF2-40B4-BE49-F238E27FC236}">
                  <a16:creationId xmlns:a16="http://schemas.microsoft.com/office/drawing/2014/main" id="{E66DAB33-FC1D-438B-9B45-13DFC569C268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>
              <a:extLst>
                <a:ext uri="{FF2B5EF4-FFF2-40B4-BE49-F238E27FC236}">
                  <a16:creationId xmlns:a16="http://schemas.microsoft.com/office/drawing/2014/main" id="{26775503-B33A-46D7-BC80-69FC0B6C1BC0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ectangle 492">
              <a:extLst>
                <a:ext uri="{FF2B5EF4-FFF2-40B4-BE49-F238E27FC236}">
                  <a16:creationId xmlns:a16="http://schemas.microsoft.com/office/drawing/2014/main" id="{FF960635-7AD5-4845-A698-6E1AA7CD649C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Rectangle 493">
              <a:extLst>
                <a:ext uri="{FF2B5EF4-FFF2-40B4-BE49-F238E27FC236}">
                  <a16:creationId xmlns:a16="http://schemas.microsoft.com/office/drawing/2014/main" id="{A92EAEDB-FD28-422E-88DB-4B91D24ACD19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Rectangle 494">
              <a:extLst>
                <a:ext uri="{FF2B5EF4-FFF2-40B4-BE49-F238E27FC236}">
                  <a16:creationId xmlns:a16="http://schemas.microsoft.com/office/drawing/2014/main" id="{B3432F01-E666-48E7-9814-335B8758D180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ectangle 495">
              <a:extLst>
                <a:ext uri="{FF2B5EF4-FFF2-40B4-BE49-F238E27FC236}">
                  <a16:creationId xmlns:a16="http://schemas.microsoft.com/office/drawing/2014/main" id="{A876C03E-5D9C-406C-9CB2-E0300FEB572F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Rectangle 496">
              <a:extLst>
                <a:ext uri="{FF2B5EF4-FFF2-40B4-BE49-F238E27FC236}">
                  <a16:creationId xmlns:a16="http://schemas.microsoft.com/office/drawing/2014/main" id="{130E824B-8F8E-49EB-893C-1A9204CD4418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ectangle 497">
              <a:extLst>
                <a:ext uri="{FF2B5EF4-FFF2-40B4-BE49-F238E27FC236}">
                  <a16:creationId xmlns:a16="http://schemas.microsoft.com/office/drawing/2014/main" id="{46B8430D-51C3-49F3-819F-9AEF4EE751BE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ectangle 498">
              <a:extLst>
                <a:ext uri="{FF2B5EF4-FFF2-40B4-BE49-F238E27FC236}">
                  <a16:creationId xmlns:a16="http://schemas.microsoft.com/office/drawing/2014/main" id="{1F2D4533-59AA-46DA-ACEB-D4C513E2E337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ectangle 499">
              <a:extLst>
                <a:ext uri="{FF2B5EF4-FFF2-40B4-BE49-F238E27FC236}">
                  <a16:creationId xmlns:a16="http://schemas.microsoft.com/office/drawing/2014/main" id="{4230A95D-46DA-4A7F-B533-2DC78D47EFDF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>
              <a:extLst>
                <a:ext uri="{FF2B5EF4-FFF2-40B4-BE49-F238E27FC236}">
                  <a16:creationId xmlns:a16="http://schemas.microsoft.com/office/drawing/2014/main" id="{84A53344-3574-4851-AEB8-A4EA1BE5A102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ectangle 501">
              <a:extLst>
                <a:ext uri="{FF2B5EF4-FFF2-40B4-BE49-F238E27FC236}">
                  <a16:creationId xmlns:a16="http://schemas.microsoft.com/office/drawing/2014/main" id="{6F242F9D-7B6C-4C82-9197-A9F6E30882EE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>
              <a:extLst>
                <a:ext uri="{FF2B5EF4-FFF2-40B4-BE49-F238E27FC236}">
                  <a16:creationId xmlns:a16="http://schemas.microsoft.com/office/drawing/2014/main" id="{C16512FA-B480-466A-A29C-F67F61BE9493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>
              <a:extLst>
                <a:ext uri="{FF2B5EF4-FFF2-40B4-BE49-F238E27FC236}">
                  <a16:creationId xmlns:a16="http://schemas.microsoft.com/office/drawing/2014/main" id="{D4C8808A-CFE4-4F46-9A65-0A04F0D09882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>
              <a:extLst>
                <a:ext uri="{FF2B5EF4-FFF2-40B4-BE49-F238E27FC236}">
                  <a16:creationId xmlns:a16="http://schemas.microsoft.com/office/drawing/2014/main" id="{AAC5AE10-2C14-412E-B6F0-486531093A9E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>
              <a:extLst>
                <a:ext uri="{FF2B5EF4-FFF2-40B4-BE49-F238E27FC236}">
                  <a16:creationId xmlns:a16="http://schemas.microsoft.com/office/drawing/2014/main" id="{25C7C743-7158-454D-A661-57CBC76C1E31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Rectangle 506">
              <a:extLst>
                <a:ext uri="{FF2B5EF4-FFF2-40B4-BE49-F238E27FC236}">
                  <a16:creationId xmlns:a16="http://schemas.microsoft.com/office/drawing/2014/main" id="{4A612919-5F27-4F5D-9477-ADE372E8A9A7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Rectangle 507">
              <a:extLst>
                <a:ext uri="{FF2B5EF4-FFF2-40B4-BE49-F238E27FC236}">
                  <a16:creationId xmlns:a16="http://schemas.microsoft.com/office/drawing/2014/main" id="{B5755058-648E-44DC-B559-0B38D37BD478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Rectangle 508">
              <a:extLst>
                <a:ext uri="{FF2B5EF4-FFF2-40B4-BE49-F238E27FC236}">
                  <a16:creationId xmlns:a16="http://schemas.microsoft.com/office/drawing/2014/main" id="{9A02765B-FB85-449B-8105-9EE04B929D93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>
              <a:extLst>
                <a:ext uri="{FF2B5EF4-FFF2-40B4-BE49-F238E27FC236}">
                  <a16:creationId xmlns:a16="http://schemas.microsoft.com/office/drawing/2014/main" id="{59743512-FCAF-497E-AF9C-0555D6AA5CDF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>
              <a:extLst>
                <a:ext uri="{FF2B5EF4-FFF2-40B4-BE49-F238E27FC236}">
                  <a16:creationId xmlns:a16="http://schemas.microsoft.com/office/drawing/2014/main" id="{92EF09A8-7A79-4D49-9B5F-CECA6283A6A5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Rectangle 511">
              <a:extLst>
                <a:ext uri="{FF2B5EF4-FFF2-40B4-BE49-F238E27FC236}">
                  <a16:creationId xmlns:a16="http://schemas.microsoft.com/office/drawing/2014/main" id="{D47CF06F-2DDA-4428-BE43-0547FD05291D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>
              <a:extLst>
                <a:ext uri="{FF2B5EF4-FFF2-40B4-BE49-F238E27FC236}">
                  <a16:creationId xmlns:a16="http://schemas.microsoft.com/office/drawing/2014/main" id="{12FE7AE7-6062-4E32-BD34-FD5E6F585065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>
              <a:extLst>
                <a:ext uri="{FF2B5EF4-FFF2-40B4-BE49-F238E27FC236}">
                  <a16:creationId xmlns:a16="http://schemas.microsoft.com/office/drawing/2014/main" id="{51B7847B-4DC3-42E1-8F0F-C93D46C8775C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>
              <a:extLst>
                <a:ext uri="{FF2B5EF4-FFF2-40B4-BE49-F238E27FC236}">
                  <a16:creationId xmlns:a16="http://schemas.microsoft.com/office/drawing/2014/main" id="{63E515B2-2738-40FE-9477-C742EF2E3E15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>
              <a:extLst>
                <a:ext uri="{FF2B5EF4-FFF2-40B4-BE49-F238E27FC236}">
                  <a16:creationId xmlns:a16="http://schemas.microsoft.com/office/drawing/2014/main" id="{2BB82C06-A559-4B53-BEF7-749D2E63636A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>
              <a:extLst>
                <a:ext uri="{FF2B5EF4-FFF2-40B4-BE49-F238E27FC236}">
                  <a16:creationId xmlns:a16="http://schemas.microsoft.com/office/drawing/2014/main" id="{DF5C16AB-163E-4778-B3F6-C9B1D917A64A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>
              <a:extLst>
                <a:ext uri="{FF2B5EF4-FFF2-40B4-BE49-F238E27FC236}">
                  <a16:creationId xmlns:a16="http://schemas.microsoft.com/office/drawing/2014/main" id="{C1006A3D-CD6F-4CCA-83DE-68786992CAAC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id="{782FED8C-EB38-4F77-B3AF-114489EA8D12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F8CCA6E8-1075-4D2B-B4BE-1C3E7DB1CBA7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Rectangle 520">
              <a:extLst>
                <a:ext uri="{FF2B5EF4-FFF2-40B4-BE49-F238E27FC236}">
                  <a16:creationId xmlns:a16="http://schemas.microsoft.com/office/drawing/2014/main" id="{258F0432-CD52-4492-96E6-5B845F5F851D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Rectangle 521">
              <a:extLst>
                <a:ext uri="{FF2B5EF4-FFF2-40B4-BE49-F238E27FC236}">
                  <a16:creationId xmlns:a16="http://schemas.microsoft.com/office/drawing/2014/main" id="{BE0F1EF0-38DD-42E1-BCB2-A2EC0325198A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Rectangle 522">
              <a:extLst>
                <a:ext uri="{FF2B5EF4-FFF2-40B4-BE49-F238E27FC236}">
                  <a16:creationId xmlns:a16="http://schemas.microsoft.com/office/drawing/2014/main" id="{BAC1D3D5-64CF-498F-A215-5D66F3259595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Rectangle 523">
              <a:extLst>
                <a:ext uri="{FF2B5EF4-FFF2-40B4-BE49-F238E27FC236}">
                  <a16:creationId xmlns:a16="http://schemas.microsoft.com/office/drawing/2014/main" id="{9EE2BABB-81A7-4A4F-A911-00FAD9036D60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Rectangle 524">
              <a:extLst>
                <a:ext uri="{FF2B5EF4-FFF2-40B4-BE49-F238E27FC236}">
                  <a16:creationId xmlns:a16="http://schemas.microsoft.com/office/drawing/2014/main" id="{F5ACFAA5-72AF-4221-AB45-E2CA4676693E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Rectangle 525">
              <a:extLst>
                <a:ext uri="{FF2B5EF4-FFF2-40B4-BE49-F238E27FC236}">
                  <a16:creationId xmlns:a16="http://schemas.microsoft.com/office/drawing/2014/main" id="{A4373BD5-7FF8-4D17-90BE-74BF66546931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Rectangle 526">
              <a:extLst>
                <a:ext uri="{FF2B5EF4-FFF2-40B4-BE49-F238E27FC236}">
                  <a16:creationId xmlns:a16="http://schemas.microsoft.com/office/drawing/2014/main" id="{86816E51-D76F-48C1-9EF8-222287991F7C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Rectangle 527">
              <a:extLst>
                <a:ext uri="{FF2B5EF4-FFF2-40B4-BE49-F238E27FC236}">
                  <a16:creationId xmlns:a16="http://schemas.microsoft.com/office/drawing/2014/main" id="{4798BB13-D84B-4E78-A80E-ABFB4F63A722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Rectangle 528">
              <a:extLst>
                <a:ext uri="{FF2B5EF4-FFF2-40B4-BE49-F238E27FC236}">
                  <a16:creationId xmlns:a16="http://schemas.microsoft.com/office/drawing/2014/main" id="{C4E962E8-D26B-4333-96E7-71177D22CA49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Rectangle 529">
              <a:extLst>
                <a:ext uri="{FF2B5EF4-FFF2-40B4-BE49-F238E27FC236}">
                  <a16:creationId xmlns:a16="http://schemas.microsoft.com/office/drawing/2014/main" id="{E5CDE033-C5B4-41E1-B100-4FDA72637DFA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Rectangle 530">
              <a:extLst>
                <a:ext uri="{FF2B5EF4-FFF2-40B4-BE49-F238E27FC236}">
                  <a16:creationId xmlns:a16="http://schemas.microsoft.com/office/drawing/2014/main" id="{E76F8161-75F7-464B-8D6E-928A2A813BD4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Rectangle 531">
              <a:extLst>
                <a:ext uri="{FF2B5EF4-FFF2-40B4-BE49-F238E27FC236}">
                  <a16:creationId xmlns:a16="http://schemas.microsoft.com/office/drawing/2014/main" id="{5F0AE38C-38FF-49CD-803C-1F23DA9379B8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3" name="TextBox 532">
            <a:extLst>
              <a:ext uri="{FF2B5EF4-FFF2-40B4-BE49-F238E27FC236}">
                <a16:creationId xmlns:a16="http://schemas.microsoft.com/office/drawing/2014/main" id="{2C4263A3-5A52-489F-8CF6-9A30DB054648}"/>
              </a:ext>
            </a:extLst>
          </p:cNvPr>
          <p:cNvSpPr txBox="1"/>
          <p:nvPr/>
        </p:nvSpPr>
        <p:spPr>
          <a:xfrm>
            <a:off x="7767876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534" name="TextBox 533">
            <a:extLst>
              <a:ext uri="{FF2B5EF4-FFF2-40B4-BE49-F238E27FC236}">
                <a16:creationId xmlns:a16="http://schemas.microsoft.com/office/drawing/2014/main" id="{DF496A76-71F5-402D-B82B-5081D48A6EBA}"/>
              </a:ext>
            </a:extLst>
          </p:cNvPr>
          <p:cNvSpPr txBox="1"/>
          <p:nvPr/>
        </p:nvSpPr>
        <p:spPr>
          <a:xfrm>
            <a:off x="8118395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535" name="TextBox 534">
            <a:extLst>
              <a:ext uri="{FF2B5EF4-FFF2-40B4-BE49-F238E27FC236}">
                <a16:creationId xmlns:a16="http://schemas.microsoft.com/office/drawing/2014/main" id="{E556E001-3C54-4B9C-B81A-1391F667EE3F}"/>
              </a:ext>
            </a:extLst>
          </p:cNvPr>
          <p:cNvSpPr txBox="1"/>
          <p:nvPr/>
        </p:nvSpPr>
        <p:spPr>
          <a:xfrm>
            <a:off x="853232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536" name="TextBox 535">
            <a:extLst>
              <a:ext uri="{FF2B5EF4-FFF2-40B4-BE49-F238E27FC236}">
                <a16:creationId xmlns:a16="http://schemas.microsoft.com/office/drawing/2014/main" id="{59D7D3E9-08FA-4BF7-AC7F-DC93BF61A81D}"/>
              </a:ext>
            </a:extLst>
          </p:cNvPr>
          <p:cNvSpPr txBox="1"/>
          <p:nvPr/>
        </p:nvSpPr>
        <p:spPr>
          <a:xfrm>
            <a:off x="8945449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537" name="TextBox 536">
            <a:extLst>
              <a:ext uri="{FF2B5EF4-FFF2-40B4-BE49-F238E27FC236}">
                <a16:creationId xmlns:a16="http://schemas.microsoft.com/office/drawing/2014/main" id="{784FF821-704E-420A-B771-A3FA340D4A82}"/>
              </a:ext>
            </a:extLst>
          </p:cNvPr>
          <p:cNvSpPr txBox="1"/>
          <p:nvPr/>
        </p:nvSpPr>
        <p:spPr>
          <a:xfrm>
            <a:off x="924516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538" name="TextBox 537">
            <a:extLst>
              <a:ext uri="{FF2B5EF4-FFF2-40B4-BE49-F238E27FC236}">
                <a16:creationId xmlns:a16="http://schemas.microsoft.com/office/drawing/2014/main" id="{BEEDA732-0B70-4E0F-9277-1CAF17605D50}"/>
              </a:ext>
            </a:extLst>
          </p:cNvPr>
          <p:cNvSpPr txBox="1"/>
          <p:nvPr/>
        </p:nvSpPr>
        <p:spPr>
          <a:xfrm>
            <a:off x="9557587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2</a:t>
            </a:r>
          </a:p>
        </p:txBody>
      </p: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ADE92EB7-7279-45D6-BD83-8CB5A48B6B42}"/>
              </a:ext>
            </a:extLst>
          </p:cNvPr>
          <p:cNvGrpSpPr/>
          <p:nvPr/>
        </p:nvGrpSpPr>
        <p:grpSpPr>
          <a:xfrm>
            <a:off x="2822834" y="1604312"/>
            <a:ext cx="851817" cy="901548"/>
            <a:chOff x="2698531" y="1604312"/>
            <a:chExt cx="851817" cy="901548"/>
          </a:xfrm>
        </p:grpSpPr>
        <p:grpSp>
          <p:nvGrpSpPr>
            <p:cNvPr id="540" name="Group 539">
              <a:extLst>
                <a:ext uri="{FF2B5EF4-FFF2-40B4-BE49-F238E27FC236}">
                  <a16:creationId xmlns:a16="http://schemas.microsoft.com/office/drawing/2014/main" id="{A2F6049C-B6E9-4CF0-B4B3-28B9176C4FDB}"/>
                </a:ext>
              </a:extLst>
            </p:cNvPr>
            <p:cNvGrpSpPr/>
            <p:nvPr/>
          </p:nvGrpSpPr>
          <p:grpSpPr>
            <a:xfrm>
              <a:off x="2698531" y="1604312"/>
              <a:ext cx="90155" cy="901548"/>
              <a:chOff x="7152671" y="1595686"/>
              <a:chExt cx="90155" cy="901548"/>
            </a:xfrm>
          </p:grpSpPr>
          <p:sp>
            <p:nvSpPr>
              <p:cNvPr id="596" name="Rectangle 595">
                <a:extLst>
                  <a:ext uri="{FF2B5EF4-FFF2-40B4-BE49-F238E27FC236}">
                    <a16:creationId xmlns:a16="http://schemas.microsoft.com/office/drawing/2014/main" id="{9B2DF558-030F-4A8A-B051-390B9A56077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Rectangle 596">
                <a:extLst>
                  <a:ext uri="{FF2B5EF4-FFF2-40B4-BE49-F238E27FC236}">
                    <a16:creationId xmlns:a16="http://schemas.microsoft.com/office/drawing/2014/main" id="{7373C480-4C86-42EC-B86C-A59645266BF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Rectangle 597">
                <a:extLst>
                  <a:ext uri="{FF2B5EF4-FFF2-40B4-BE49-F238E27FC236}">
                    <a16:creationId xmlns:a16="http://schemas.microsoft.com/office/drawing/2014/main" id="{93198172-CC4F-4BCC-9918-1771A871117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Rectangle 598">
                <a:extLst>
                  <a:ext uri="{FF2B5EF4-FFF2-40B4-BE49-F238E27FC236}">
                    <a16:creationId xmlns:a16="http://schemas.microsoft.com/office/drawing/2014/main" id="{EAB0087A-8F9A-4EDB-8B4C-BC97E3BB6D86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Rectangle 599">
                <a:extLst>
                  <a:ext uri="{FF2B5EF4-FFF2-40B4-BE49-F238E27FC236}">
                    <a16:creationId xmlns:a16="http://schemas.microsoft.com/office/drawing/2014/main" id="{359A3156-3EB9-490D-8234-FD64A764879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Rectangle 600">
                <a:extLst>
                  <a:ext uri="{FF2B5EF4-FFF2-40B4-BE49-F238E27FC236}">
                    <a16:creationId xmlns:a16="http://schemas.microsoft.com/office/drawing/2014/main" id="{A9A92173-C8AA-43ED-813A-A68892095CA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Rectangle 601">
                <a:extLst>
                  <a:ext uri="{FF2B5EF4-FFF2-40B4-BE49-F238E27FC236}">
                    <a16:creationId xmlns:a16="http://schemas.microsoft.com/office/drawing/2014/main" id="{EB80BFAD-2791-40EA-BE50-98E2ACC6B3B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3" name="Rectangle 602">
                <a:extLst>
                  <a:ext uri="{FF2B5EF4-FFF2-40B4-BE49-F238E27FC236}">
                    <a16:creationId xmlns:a16="http://schemas.microsoft.com/office/drawing/2014/main" id="{A5561FC4-5919-4976-92BA-667A8318ACE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4" name="Rectangle 603">
                <a:extLst>
                  <a:ext uri="{FF2B5EF4-FFF2-40B4-BE49-F238E27FC236}">
                    <a16:creationId xmlns:a16="http://schemas.microsoft.com/office/drawing/2014/main" id="{2FE05560-CB27-4E82-B6C5-2C505FDF620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5" name="Rectangle 604">
                <a:extLst>
                  <a:ext uri="{FF2B5EF4-FFF2-40B4-BE49-F238E27FC236}">
                    <a16:creationId xmlns:a16="http://schemas.microsoft.com/office/drawing/2014/main" id="{0B30DFF6-8346-49FB-8DCA-E556FACEA13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1" name="Group 540">
              <a:extLst>
                <a:ext uri="{FF2B5EF4-FFF2-40B4-BE49-F238E27FC236}">
                  <a16:creationId xmlns:a16="http://schemas.microsoft.com/office/drawing/2014/main" id="{0B92EC98-B0F6-4BD9-A57C-4820C6BD92F4}"/>
                </a:ext>
              </a:extLst>
            </p:cNvPr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586" name="Rectangle 585">
                <a:extLst>
                  <a:ext uri="{FF2B5EF4-FFF2-40B4-BE49-F238E27FC236}">
                    <a16:creationId xmlns:a16="http://schemas.microsoft.com/office/drawing/2014/main" id="{4E8FE03B-43E7-4D8D-A512-3262F0896F7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Rectangle 586">
                <a:extLst>
                  <a:ext uri="{FF2B5EF4-FFF2-40B4-BE49-F238E27FC236}">
                    <a16:creationId xmlns:a16="http://schemas.microsoft.com/office/drawing/2014/main" id="{0A9573AE-FD4E-460A-964D-7304334023C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Rectangle 587">
                <a:extLst>
                  <a:ext uri="{FF2B5EF4-FFF2-40B4-BE49-F238E27FC236}">
                    <a16:creationId xmlns:a16="http://schemas.microsoft.com/office/drawing/2014/main" id="{2298271B-9D6E-4A0F-8C62-F4893AA919F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Rectangle 588">
                <a:extLst>
                  <a:ext uri="{FF2B5EF4-FFF2-40B4-BE49-F238E27FC236}">
                    <a16:creationId xmlns:a16="http://schemas.microsoft.com/office/drawing/2014/main" id="{71DF43C8-17EF-438C-9282-C2E83872274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Rectangle 589">
                <a:extLst>
                  <a:ext uri="{FF2B5EF4-FFF2-40B4-BE49-F238E27FC236}">
                    <a16:creationId xmlns:a16="http://schemas.microsoft.com/office/drawing/2014/main" id="{7DD6253D-2C74-4800-94EC-11F4285BDFE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Rectangle 590">
                <a:extLst>
                  <a:ext uri="{FF2B5EF4-FFF2-40B4-BE49-F238E27FC236}">
                    <a16:creationId xmlns:a16="http://schemas.microsoft.com/office/drawing/2014/main" id="{E257FB3A-F228-47A6-9787-FBB4C1F3461A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Rectangle 591">
                <a:extLst>
                  <a:ext uri="{FF2B5EF4-FFF2-40B4-BE49-F238E27FC236}">
                    <a16:creationId xmlns:a16="http://schemas.microsoft.com/office/drawing/2014/main" id="{F163ED2D-BE06-4922-8F4F-488016EA093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3" name="Rectangle 592">
                <a:extLst>
                  <a:ext uri="{FF2B5EF4-FFF2-40B4-BE49-F238E27FC236}">
                    <a16:creationId xmlns:a16="http://schemas.microsoft.com/office/drawing/2014/main" id="{BC6FADD6-D77C-4E16-BF8B-6509E105B48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Rectangle 593">
                <a:extLst>
                  <a:ext uri="{FF2B5EF4-FFF2-40B4-BE49-F238E27FC236}">
                    <a16:creationId xmlns:a16="http://schemas.microsoft.com/office/drawing/2014/main" id="{BD12702E-EE45-4CD9-BCAA-C99C84C1ABB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Rectangle 594">
                <a:extLst>
                  <a:ext uri="{FF2B5EF4-FFF2-40B4-BE49-F238E27FC236}">
                    <a16:creationId xmlns:a16="http://schemas.microsoft.com/office/drawing/2014/main" id="{733B4C62-B41E-46B1-82B2-55A91416FC9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2" name="Group 541">
              <a:extLst>
                <a:ext uri="{FF2B5EF4-FFF2-40B4-BE49-F238E27FC236}">
                  <a16:creationId xmlns:a16="http://schemas.microsoft.com/office/drawing/2014/main" id="{6A275343-F309-40D5-AA2C-4B95E41482E4}"/>
                </a:ext>
              </a:extLst>
            </p:cNvPr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576" name="Rectangle 575">
                <a:extLst>
                  <a:ext uri="{FF2B5EF4-FFF2-40B4-BE49-F238E27FC236}">
                    <a16:creationId xmlns:a16="http://schemas.microsoft.com/office/drawing/2014/main" id="{53359673-C6FC-4CB4-8B93-AF91A89C1A1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7" name="Rectangle 576">
                <a:extLst>
                  <a:ext uri="{FF2B5EF4-FFF2-40B4-BE49-F238E27FC236}">
                    <a16:creationId xmlns:a16="http://schemas.microsoft.com/office/drawing/2014/main" id="{12F8DC70-41D1-4423-B4B5-276DD060F97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Rectangle 577">
                <a:extLst>
                  <a:ext uri="{FF2B5EF4-FFF2-40B4-BE49-F238E27FC236}">
                    <a16:creationId xmlns:a16="http://schemas.microsoft.com/office/drawing/2014/main" id="{28EF3356-BF39-4B0D-89E0-D35EA93F816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Rectangle 578">
                <a:extLst>
                  <a:ext uri="{FF2B5EF4-FFF2-40B4-BE49-F238E27FC236}">
                    <a16:creationId xmlns:a16="http://schemas.microsoft.com/office/drawing/2014/main" id="{4D9BAA26-3522-4224-9566-97D2AA357F5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Rectangle 579">
                <a:extLst>
                  <a:ext uri="{FF2B5EF4-FFF2-40B4-BE49-F238E27FC236}">
                    <a16:creationId xmlns:a16="http://schemas.microsoft.com/office/drawing/2014/main" id="{07851852-168A-4C2D-B24B-F5BCF3F9D35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Rectangle 580">
                <a:extLst>
                  <a:ext uri="{FF2B5EF4-FFF2-40B4-BE49-F238E27FC236}">
                    <a16:creationId xmlns:a16="http://schemas.microsoft.com/office/drawing/2014/main" id="{43EF45DB-3AF4-4590-9C71-F7337B8A9EAA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Rectangle 581">
                <a:extLst>
                  <a:ext uri="{FF2B5EF4-FFF2-40B4-BE49-F238E27FC236}">
                    <a16:creationId xmlns:a16="http://schemas.microsoft.com/office/drawing/2014/main" id="{06E411D6-7A69-46BD-904B-F5090A12390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3" name="Rectangle 582">
                <a:extLst>
                  <a:ext uri="{FF2B5EF4-FFF2-40B4-BE49-F238E27FC236}">
                    <a16:creationId xmlns:a16="http://schemas.microsoft.com/office/drawing/2014/main" id="{F7AB27AF-BB49-4AF9-9FD4-7B52F49A5E6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4" name="Rectangle 583">
                <a:extLst>
                  <a:ext uri="{FF2B5EF4-FFF2-40B4-BE49-F238E27FC236}">
                    <a16:creationId xmlns:a16="http://schemas.microsoft.com/office/drawing/2014/main" id="{0E3A5658-CA7A-41B6-888C-4FD42F89EA5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5" name="Rectangle 584">
                <a:extLst>
                  <a:ext uri="{FF2B5EF4-FFF2-40B4-BE49-F238E27FC236}">
                    <a16:creationId xmlns:a16="http://schemas.microsoft.com/office/drawing/2014/main" id="{FC6BBCC4-C2F6-4F10-B840-EBF70A576BF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3" name="Group 542">
              <a:extLst>
                <a:ext uri="{FF2B5EF4-FFF2-40B4-BE49-F238E27FC236}">
                  <a16:creationId xmlns:a16="http://schemas.microsoft.com/office/drawing/2014/main" id="{9537FD5D-FDDA-41C9-87F5-54216894C0E2}"/>
                </a:ext>
              </a:extLst>
            </p:cNvPr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566" name="Rectangle 565">
                <a:extLst>
                  <a:ext uri="{FF2B5EF4-FFF2-40B4-BE49-F238E27FC236}">
                    <a16:creationId xmlns:a16="http://schemas.microsoft.com/office/drawing/2014/main" id="{F337CF0C-86BA-4DB4-A0FF-92D2EF62B79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7" name="Rectangle 566">
                <a:extLst>
                  <a:ext uri="{FF2B5EF4-FFF2-40B4-BE49-F238E27FC236}">
                    <a16:creationId xmlns:a16="http://schemas.microsoft.com/office/drawing/2014/main" id="{4DD32BC3-1996-44B5-BEFE-1F8D19B52CA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8" name="Rectangle 567">
                <a:extLst>
                  <a:ext uri="{FF2B5EF4-FFF2-40B4-BE49-F238E27FC236}">
                    <a16:creationId xmlns:a16="http://schemas.microsoft.com/office/drawing/2014/main" id="{A8DC009D-0574-46E5-A9B0-A43551869DE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9" name="Rectangle 568">
                <a:extLst>
                  <a:ext uri="{FF2B5EF4-FFF2-40B4-BE49-F238E27FC236}">
                    <a16:creationId xmlns:a16="http://schemas.microsoft.com/office/drawing/2014/main" id="{9371B62A-A52F-4E78-B986-CEB8BBD501EA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0" name="Rectangle 569">
                <a:extLst>
                  <a:ext uri="{FF2B5EF4-FFF2-40B4-BE49-F238E27FC236}">
                    <a16:creationId xmlns:a16="http://schemas.microsoft.com/office/drawing/2014/main" id="{1085D35D-6988-4F01-964F-5BBAA3A9D5B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1" name="Rectangle 570">
                <a:extLst>
                  <a:ext uri="{FF2B5EF4-FFF2-40B4-BE49-F238E27FC236}">
                    <a16:creationId xmlns:a16="http://schemas.microsoft.com/office/drawing/2014/main" id="{D855F390-5C3B-4331-AD53-FF42AB4BDA6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2" name="Rectangle 571">
                <a:extLst>
                  <a:ext uri="{FF2B5EF4-FFF2-40B4-BE49-F238E27FC236}">
                    <a16:creationId xmlns:a16="http://schemas.microsoft.com/office/drawing/2014/main" id="{B0A227CB-CF95-4808-9E9D-C1A6DA052B47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3" name="Rectangle 572">
                <a:extLst>
                  <a:ext uri="{FF2B5EF4-FFF2-40B4-BE49-F238E27FC236}">
                    <a16:creationId xmlns:a16="http://schemas.microsoft.com/office/drawing/2014/main" id="{3B5E2D97-957D-48A8-B6CC-DED57DD239F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Rectangle 573">
                <a:extLst>
                  <a:ext uri="{FF2B5EF4-FFF2-40B4-BE49-F238E27FC236}">
                    <a16:creationId xmlns:a16="http://schemas.microsoft.com/office/drawing/2014/main" id="{7999E45C-7982-42E7-B493-AF758FABF58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Rectangle 574">
                <a:extLst>
                  <a:ext uri="{FF2B5EF4-FFF2-40B4-BE49-F238E27FC236}">
                    <a16:creationId xmlns:a16="http://schemas.microsoft.com/office/drawing/2014/main" id="{FCDE99AE-457F-4098-B036-0055FC91AEC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4" name="Group 543">
              <a:extLst>
                <a:ext uri="{FF2B5EF4-FFF2-40B4-BE49-F238E27FC236}">
                  <a16:creationId xmlns:a16="http://schemas.microsoft.com/office/drawing/2014/main" id="{33326911-E070-4733-88A4-CB1E53F080B2}"/>
                </a:ext>
              </a:extLst>
            </p:cNvPr>
            <p:cNvGrpSpPr/>
            <p:nvPr/>
          </p:nvGrpSpPr>
          <p:grpSpPr>
            <a:xfrm>
              <a:off x="3311838" y="1604312"/>
              <a:ext cx="90155" cy="901548"/>
              <a:chOff x="7152671" y="1595686"/>
              <a:chExt cx="90155" cy="901548"/>
            </a:xfrm>
          </p:grpSpPr>
          <p:sp>
            <p:nvSpPr>
              <p:cNvPr id="556" name="Rectangle 555">
                <a:extLst>
                  <a:ext uri="{FF2B5EF4-FFF2-40B4-BE49-F238E27FC236}">
                    <a16:creationId xmlns:a16="http://schemas.microsoft.com/office/drawing/2014/main" id="{08334A22-D8A9-43D1-8C0A-AFC3AAEBEB9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7" name="Rectangle 556">
                <a:extLst>
                  <a:ext uri="{FF2B5EF4-FFF2-40B4-BE49-F238E27FC236}">
                    <a16:creationId xmlns:a16="http://schemas.microsoft.com/office/drawing/2014/main" id="{DB09A12E-925A-4D40-AE73-F48E6B44AB3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8" name="Rectangle 557">
                <a:extLst>
                  <a:ext uri="{FF2B5EF4-FFF2-40B4-BE49-F238E27FC236}">
                    <a16:creationId xmlns:a16="http://schemas.microsoft.com/office/drawing/2014/main" id="{423A3064-A34C-42C4-874A-79EF29B2787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9" name="Rectangle 558">
                <a:extLst>
                  <a:ext uri="{FF2B5EF4-FFF2-40B4-BE49-F238E27FC236}">
                    <a16:creationId xmlns:a16="http://schemas.microsoft.com/office/drawing/2014/main" id="{C6E5D7FD-FBB4-42B1-914D-7FE957AEA01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0" name="Rectangle 559">
                <a:extLst>
                  <a:ext uri="{FF2B5EF4-FFF2-40B4-BE49-F238E27FC236}">
                    <a16:creationId xmlns:a16="http://schemas.microsoft.com/office/drawing/2014/main" id="{E8177018-DEBE-44B8-9772-9D45A5D03B8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1" name="Rectangle 560">
                <a:extLst>
                  <a:ext uri="{FF2B5EF4-FFF2-40B4-BE49-F238E27FC236}">
                    <a16:creationId xmlns:a16="http://schemas.microsoft.com/office/drawing/2014/main" id="{F9988393-B4AB-4C00-9A01-42710685AE7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2" name="Rectangle 561">
                <a:extLst>
                  <a:ext uri="{FF2B5EF4-FFF2-40B4-BE49-F238E27FC236}">
                    <a16:creationId xmlns:a16="http://schemas.microsoft.com/office/drawing/2014/main" id="{7EC162CF-0523-4588-93F6-EC2E2EE72A0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3" name="Rectangle 562">
                <a:extLst>
                  <a:ext uri="{FF2B5EF4-FFF2-40B4-BE49-F238E27FC236}">
                    <a16:creationId xmlns:a16="http://schemas.microsoft.com/office/drawing/2014/main" id="{999AC82B-E573-45EB-9A69-BE29C1EF4C7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4" name="Rectangle 563">
                <a:extLst>
                  <a:ext uri="{FF2B5EF4-FFF2-40B4-BE49-F238E27FC236}">
                    <a16:creationId xmlns:a16="http://schemas.microsoft.com/office/drawing/2014/main" id="{5551A93E-0EA2-43D6-83F2-BAA232437A9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5" name="Rectangle 564">
                <a:extLst>
                  <a:ext uri="{FF2B5EF4-FFF2-40B4-BE49-F238E27FC236}">
                    <a16:creationId xmlns:a16="http://schemas.microsoft.com/office/drawing/2014/main" id="{A450CDE7-14E7-4CDB-9288-96B1E6F16FFA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5" name="Group 544">
              <a:extLst>
                <a:ext uri="{FF2B5EF4-FFF2-40B4-BE49-F238E27FC236}">
                  <a16:creationId xmlns:a16="http://schemas.microsoft.com/office/drawing/2014/main" id="{CD825E41-1009-4E69-A025-E5AFD49BA771}"/>
                </a:ext>
              </a:extLst>
            </p:cNvPr>
            <p:cNvGrpSpPr/>
            <p:nvPr/>
          </p:nvGrpSpPr>
          <p:grpSpPr>
            <a:xfrm>
              <a:off x="3460193" y="1604312"/>
              <a:ext cx="90155" cy="901548"/>
              <a:chOff x="7152671" y="1595686"/>
              <a:chExt cx="90155" cy="901548"/>
            </a:xfrm>
          </p:grpSpPr>
          <p:sp>
            <p:nvSpPr>
              <p:cNvPr id="546" name="Rectangle 545">
                <a:extLst>
                  <a:ext uri="{FF2B5EF4-FFF2-40B4-BE49-F238E27FC236}">
                    <a16:creationId xmlns:a16="http://schemas.microsoft.com/office/drawing/2014/main" id="{1F9BFEEB-1D1A-4484-9775-D272CC0B1B8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7" name="Rectangle 546">
                <a:extLst>
                  <a:ext uri="{FF2B5EF4-FFF2-40B4-BE49-F238E27FC236}">
                    <a16:creationId xmlns:a16="http://schemas.microsoft.com/office/drawing/2014/main" id="{683F15F9-E5C8-40E2-BC62-1DD022637A2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8" name="Rectangle 547">
                <a:extLst>
                  <a:ext uri="{FF2B5EF4-FFF2-40B4-BE49-F238E27FC236}">
                    <a16:creationId xmlns:a16="http://schemas.microsoft.com/office/drawing/2014/main" id="{488F6A70-D173-42EB-B065-7FD9B0E2F0F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9" name="Rectangle 548">
                <a:extLst>
                  <a:ext uri="{FF2B5EF4-FFF2-40B4-BE49-F238E27FC236}">
                    <a16:creationId xmlns:a16="http://schemas.microsoft.com/office/drawing/2014/main" id="{24E5F496-99B6-4695-9FD2-029DDE0D855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0" name="Rectangle 549">
                <a:extLst>
                  <a:ext uri="{FF2B5EF4-FFF2-40B4-BE49-F238E27FC236}">
                    <a16:creationId xmlns:a16="http://schemas.microsoft.com/office/drawing/2014/main" id="{0AF36B51-155C-44D2-BFC5-72B9B5BEE77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1" name="Rectangle 550">
                <a:extLst>
                  <a:ext uri="{FF2B5EF4-FFF2-40B4-BE49-F238E27FC236}">
                    <a16:creationId xmlns:a16="http://schemas.microsoft.com/office/drawing/2014/main" id="{59B5231E-85EF-4904-947E-C6F49D94A4D6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2" name="Rectangle 551">
                <a:extLst>
                  <a:ext uri="{FF2B5EF4-FFF2-40B4-BE49-F238E27FC236}">
                    <a16:creationId xmlns:a16="http://schemas.microsoft.com/office/drawing/2014/main" id="{9D4FF0CA-1EA1-4F56-992F-5A058B1AD9B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3" name="Rectangle 552">
                <a:extLst>
                  <a:ext uri="{FF2B5EF4-FFF2-40B4-BE49-F238E27FC236}">
                    <a16:creationId xmlns:a16="http://schemas.microsoft.com/office/drawing/2014/main" id="{B9136A85-1EF0-4EAD-BC75-95F42520697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4" name="Rectangle 553">
                <a:extLst>
                  <a:ext uri="{FF2B5EF4-FFF2-40B4-BE49-F238E27FC236}">
                    <a16:creationId xmlns:a16="http://schemas.microsoft.com/office/drawing/2014/main" id="{7F258CDA-99B3-4C8C-8C75-2EFB9B1FF37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5" name="Rectangle 554">
                <a:extLst>
                  <a:ext uri="{FF2B5EF4-FFF2-40B4-BE49-F238E27FC236}">
                    <a16:creationId xmlns:a16="http://schemas.microsoft.com/office/drawing/2014/main" id="{C3467377-1D24-45B1-A20B-889A27D6223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6" name="Group 605">
            <a:extLst>
              <a:ext uri="{FF2B5EF4-FFF2-40B4-BE49-F238E27FC236}">
                <a16:creationId xmlns:a16="http://schemas.microsoft.com/office/drawing/2014/main" id="{5431620B-2E7B-49B2-A6CD-B491A25927A3}"/>
              </a:ext>
            </a:extLst>
          </p:cNvPr>
          <p:cNvGrpSpPr/>
          <p:nvPr/>
        </p:nvGrpSpPr>
        <p:grpSpPr>
          <a:xfrm>
            <a:off x="4824133" y="1628140"/>
            <a:ext cx="90155" cy="538817"/>
            <a:chOff x="4824133" y="1628140"/>
            <a:chExt cx="90155" cy="538817"/>
          </a:xfrm>
        </p:grpSpPr>
        <p:sp>
          <p:nvSpPr>
            <p:cNvPr id="607" name="Rectangle 606">
              <a:extLst>
                <a:ext uri="{FF2B5EF4-FFF2-40B4-BE49-F238E27FC236}">
                  <a16:creationId xmlns:a16="http://schemas.microsoft.com/office/drawing/2014/main" id="{350D001C-5DB8-4223-9038-FD9EA2681F24}"/>
                </a:ext>
              </a:extLst>
            </p:cNvPr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Rectangle 607">
              <a:extLst>
                <a:ext uri="{FF2B5EF4-FFF2-40B4-BE49-F238E27FC236}">
                  <a16:creationId xmlns:a16="http://schemas.microsoft.com/office/drawing/2014/main" id="{31F9F4C1-0DAB-4158-846B-A26D0E3744E2}"/>
                </a:ext>
              </a:extLst>
            </p:cNvPr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Rectangle 608">
              <a:extLst>
                <a:ext uri="{FF2B5EF4-FFF2-40B4-BE49-F238E27FC236}">
                  <a16:creationId xmlns:a16="http://schemas.microsoft.com/office/drawing/2014/main" id="{F8BB01C4-841B-4066-8969-6C32EA33B2B5}"/>
                </a:ext>
              </a:extLst>
            </p:cNvPr>
            <p:cNvSpPr/>
            <p:nvPr/>
          </p:nvSpPr>
          <p:spPr>
            <a:xfrm>
              <a:off x="4824133" y="1927248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Rectangle 609">
              <a:extLst>
                <a:ext uri="{FF2B5EF4-FFF2-40B4-BE49-F238E27FC236}">
                  <a16:creationId xmlns:a16="http://schemas.microsoft.com/office/drawing/2014/main" id="{C3D9EC5E-C882-40CA-8E92-89EC97B598C1}"/>
                </a:ext>
              </a:extLst>
            </p:cNvPr>
            <p:cNvSpPr/>
            <p:nvPr/>
          </p:nvSpPr>
          <p:spPr>
            <a:xfrm>
              <a:off x="4824133" y="2076802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1" name="Group 610">
            <a:extLst>
              <a:ext uri="{FF2B5EF4-FFF2-40B4-BE49-F238E27FC236}">
                <a16:creationId xmlns:a16="http://schemas.microsoft.com/office/drawing/2014/main" id="{CD22F33C-1CE8-47E4-9E10-9E28328901C0}"/>
              </a:ext>
            </a:extLst>
          </p:cNvPr>
          <p:cNvGrpSpPr/>
          <p:nvPr/>
        </p:nvGrpSpPr>
        <p:grpSpPr>
          <a:xfrm>
            <a:off x="3226300" y="4334987"/>
            <a:ext cx="90155" cy="901548"/>
            <a:chOff x="7152671" y="1595686"/>
            <a:chExt cx="90155" cy="901548"/>
          </a:xfrm>
        </p:grpSpPr>
        <p:sp>
          <p:nvSpPr>
            <p:cNvPr id="612" name="Rectangle 611">
              <a:extLst>
                <a:ext uri="{FF2B5EF4-FFF2-40B4-BE49-F238E27FC236}">
                  <a16:creationId xmlns:a16="http://schemas.microsoft.com/office/drawing/2014/main" id="{11362464-6942-4912-874F-AF6B3270D22F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Rectangle 612">
              <a:extLst>
                <a:ext uri="{FF2B5EF4-FFF2-40B4-BE49-F238E27FC236}">
                  <a16:creationId xmlns:a16="http://schemas.microsoft.com/office/drawing/2014/main" id="{11B2B1D3-24D9-49E5-9BA0-75C0A4BCE2F4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Rectangle 613">
              <a:extLst>
                <a:ext uri="{FF2B5EF4-FFF2-40B4-BE49-F238E27FC236}">
                  <a16:creationId xmlns:a16="http://schemas.microsoft.com/office/drawing/2014/main" id="{14AD46A3-3DA7-4704-9D1B-47064AAF2E05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Rectangle 614">
              <a:extLst>
                <a:ext uri="{FF2B5EF4-FFF2-40B4-BE49-F238E27FC236}">
                  <a16:creationId xmlns:a16="http://schemas.microsoft.com/office/drawing/2014/main" id="{284DD1E3-E678-4566-B5EB-52044DEF025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Rectangle 615">
              <a:extLst>
                <a:ext uri="{FF2B5EF4-FFF2-40B4-BE49-F238E27FC236}">
                  <a16:creationId xmlns:a16="http://schemas.microsoft.com/office/drawing/2014/main" id="{3FAEE670-D0AD-40D8-BF7F-2BFA9B9D54FE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Rectangle 616">
              <a:extLst>
                <a:ext uri="{FF2B5EF4-FFF2-40B4-BE49-F238E27FC236}">
                  <a16:creationId xmlns:a16="http://schemas.microsoft.com/office/drawing/2014/main" id="{92B43C00-F0FD-4832-831A-4DD36C027C37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Rectangle 617">
              <a:extLst>
                <a:ext uri="{FF2B5EF4-FFF2-40B4-BE49-F238E27FC236}">
                  <a16:creationId xmlns:a16="http://schemas.microsoft.com/office/drawing/2014/main" id="{F52426F6-A09A-4C75-AE05-69CA1BF484FF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Rectangle 618">
              <a:extLst>
                <a:ext uri="{FF2B5EF4-FFF2-40B4-BE49-F238E27FC236}">
                  <a16:creationId xmlns:a16="http://schemas.microsoft.com/office/drawing/2014/main" id="{99DA7731-19D7-47B0-B096-A7056D079B5C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Rectangle 619">
              <a:extLst>
                <a:ext uri="{FF2B5EF4-FFF2-40B4-BE49-F238E27FC236}">
                  <a16:creationId xmlns:a16="http://schemas.microsoft.com/office/drawing/2014/main" id="{F62CA0DD-16C1-4665-95A6-9F92F0128802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Rectangle 620">
              <a:extLst>
                <a:ext uri="{FF2B5EF4-FFF2-40B4-BE49-F238E27FC236}">
                  <a16:creationId xmlns:a16="http://schemas.microsoft.com/office/drawing/2014/main" id="{B34AD202-21EB-4BF6-AE8F-76703DAADE12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2" name="Group 621">
            <a:extLst>
              <a:ext uri="{FF2B5EF4-FFF2-40B4-BE49-F238E27FC236}">
                <a16:creationId xmlns:a16="http://schemas.microsoft.com/office/drawing/2014/main" id="{F7367072-A3B2-43F7-AC83-169CF3B8FF02}"/>
              </a:ext>
            </a:extLst>
          </p:cNvPr>
          <p:cNvGrpSpPr/>
          <p:nvPr/>
        </p:nvGrpSpPr>
        <p:grpSpPr>
          <a:xfrm>
            <a:off x="4824133" y="4334987"/>
            <a:ext cx="90155" cy="239709"/>
            <a:chOff x="4824133" y="1628140"/>
            <a:chExt cx="90155" cy="239709"/>
          </a:xfrm>
        </p:grpSpPr>
        <p:sp>
          <p:nvSpPr>
            <p:cNvPr id="623" name="Rectangle 622">
              <a:extLst>
                <a:ext uri="{FF2B5EF4-FFF2-40B4-BE49-F238E27FC236}">
                  <a16:creationId xmlns:a16="http://schemas.microsoft.com/office/drawing/2014/main" id="{DAF35504-8DF0-4054-9476-5162BEF82F7A}"/>
                </a:ext>
              </a:extLst>
            </p:cNvPr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Rectangle 623">
              <a:extLst>
                <a:ext uri="{FF2B5EF4-FFF2-40B4-BE49-F238E27FC236}">
                  <a16:creationId xmlns:a16="http://schemas.microsoft.com/office/drawing/2014/main" id="{DBACFC57-3A0D-4D07-9637-1416E9E1B6BA}"/>
                </a:ext>
              </a:extLst>
            </p:cNvPr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5" name="TextBox 624">
            <a:extLst>
              <a:ext uri="{FF2B5EF4-FFF2-40B4-BE49-F238E27FC236}">
                <a16:creationId xmlns:a16="http://schemas.microsoft.com/office/drawing/2014/main" id="{1115DADE-22BF-4BB1-BB41-C894139224AF}"/>
              </a:ext>
            </a:extLst>
          </p:cNvPr>
          <p:cNvSpPr txBox="1"/>
          <p:nvPr/>
        </p:nvSpPr>
        <p:spPr>
          <a:xfrm>
            <a:off x="5936236" y="1378925"/>
            <a:ext cx="1323968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</a:rPr>
              <a:t>264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</a:rPr>
              <a:t>312</a:t>
            </a:r>
          </a:p>
        </p:txBody>
      </p:sp>
      <p:sp>
        <p:nvSpPr>
          <p:cNvPr id="626" name="TextBox 625">
            <a:extLst>
              <a:ext uri="{FF2B5EF4-FFF2-40B4-BE49-F238E27FC236}">
                <a16:creationId xmlns:a16="http://schemas.microsoft.com/office/drawing/2014/main" id="{19DB99B6-47B6-4E56-B9A9-CB2C12775782}"/>
              </a:ext>
            </a:extLst>
          </p:cNvPr>
          <p:cNvSpPr txBox="1"/>
          <p:nvPr/>
        </p:nvSpPr>
        <p:spPr>
          <a:xfrm>
            <a:off x="5634254" y="1978321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+</a:t>
            </a:r>
          </a:p>
        </p:txBody>
      </p:sp>
      <p:cxnSp>
        <p:nvCxnSpPr>
          <p:cNvPr id="627" name="Straight Connector 626">
            <a:extLst>
              <a:ext uri="{FF2B5EF4-FFF2-40B4-BE49-F238E27FC236}">
                <a16:creationId xmlns:a16="http://schemas.microsoft.com/office/drawing/2014/main" id="{74A00F0C-613F-47CE-BC30-4781B1D9C642}"/>
              </a:ext>
            </a:extLst>
          </p:cNvPr>
          <p:cNvCxnSpPr/>
          <p:nvPr/>
        </p:nvCxnSpPr>
        <p:spPr>
          <a:xfrm>
            <a:off x="5745480" y="3002786"/>
            <a:ext cx="12755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8" name="TextBox 627">
            <a:extLst>
              <a:ext uri="{FF2B5EF4-FFF2-40B4-BE49-F238E27FC236}">
                <a16:creationId xmlns:a16="http://schemas.microsoft.com/office/drawing/2014/main" id="{77E27ACB-CDA6-4E46-99BE-37D8841FF892}"/>
              </a:ext>
            </a:extLst>
          </p:cNvPr>
          <p:cNvSpPr txBox="1"/>
          <p:nvPr/>
        </p:nvSpPr>
        <p:spPr>
          <a:xfrm>
            <a:off x="5915905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629" name="TextBox 628">
            <a:extLst>
              <a:ext uri="{FF2B5EF4-FFF2-40B4-BE49-F238E27FC236}">
                <a16:creationId xmlns:a16="http://schemas.microsoft.com/office/drawing/2014/main" id="{AC5FC680-2E9F-4602-97EF-44355A519AF1}"/>
              </a:ext>
            </a:extLst>
          </p:cNvPr>
          <p:cNvSpPr txBox="1"/>
          <p:nvPr/>
        </p:nvSpPr>
        <p:spPr>
          <a:xfrm>
            <a:off x="6180698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630" name="TextBox 629">
            <a:extLst>
              <a:ext uri="{FF2B5EF4-FFF2-40B4-BE49-F238E27FC236}">
                <a16:creationId xmlns:a16="http://schemas.microsoft.com/office/drawing/2014/main" id="{CBD2E608-AE89-48BE-898B-A2E038D0B987}"/>
              </a:ext>
            </a:extLst>
          </p:cNvPr>
          <p:cNvSpPr txBox="1"/>
          <p:nvPr/>
        </p:nvSpPr>
        <p:spPr>
          <a:xfrm>
            <a:off x="6434160" y="3088149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631" name="TextBox 630">
            <a:extLst>
              <a:ext uri="{FF2B5EF4-FFF2-40B4-BE49-F238E27FC236}">
                <a16:creationId xmlns:a16="http://schemas.microsoft.com/office/drawing/2014/main" id="{CDED7FD3-AB73-4D79-B977-8142CB31526A}"/>
              </a:ext>
            </a:extLst>
          </p:cNvPr>
          <p:cNvSpPr txBox="1"/>
          <p:nvPr/>
        </p:nvSpPr>
        <p:spPr>
          <a:xfrm>
            <a:off x="7133420" y="1537025"/>
            <a:ext cx="44235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4 </a:t>
            </a:r>
            <a:r>
              <a:rPr lang="en-US" sz="2800" dirty="0" err="1"/>
              <a:t>cộng</a:t>
            </a:r>
            <a:r>
              <a:rPr lang="en-US" sz="2800" dirty="0"/>
              <a:t> 2 </a:t>
            </a:r>
            <a:r>
              <a:rPr lang="en-US" sz="2800" dirty="0" err="1"/>
              <a:t>bằng</a:t>
            </a:r>
            <a:r>
              <a:rPr lang="en-US" sz="2800" dirty="0"/>
              <a:t> 6, </a:t>
            </a:r>
            <a:r>
              <a:rPr lang="en-US" sz="2800" dirty="0" err="1"/>
              <a:t>viết</a:t>
            </a:r>
            <a:r>
              <a:rPr lang="en-US" sz="2800" dirty="0"/>
              <a:t> 6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6 </a:t>
            </a:r>
            <a:r>
              <a:rPr lang="en-US" sz="2800" dirty="0" err="1"/>
              <a:t>cộng</a:t>
            </a:r>
            <a:r>
              <a:rPr lang="en-US" sz="2800" dirty="0"/>
              <a:t> 1 </a:t>
            </a:r>
            <a:r>
              <a:rPr lang="en-US" sz="2800" dirty="0" err="1"/>
              <a:t>bằng</a:t>
            </a:r>
            <a:r>
              <a:rPr lang="en-US" sz="2800" dirty="0"/>
              <a:t> 7, </a:t>
            </a:r>
            <a:r>
              <a:rPr lang="en-US" sz="2800" dirty="0" err="1"/>
              <a:t>viết</a:t>
            </a:r>
            <a:r>
              <a:rPr lang="en-US" sz="2800" dirty="0"/>
              <a:t> 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2 </a:t>
            </a:r>
            <a:r>
              <a:rPr lang="en-US" sz="2800" dirty="0" err="1"/>
              <a:t>cộng</a:t>
            </a:r>
            <a:r>
              <a:rPr lang="en-US" sz="2800" dirty="0"/>
              <a:t> 3 </a:t>
            </a:r>
            <a:r>
              <a:rPr lang="en-US" sz="2800" dirty="0" err="1"/>
              <a:t>bằng</a:t>
            </a:r>
            <a:r>
              <a:rPr lang="en-US" sz="2800" dirty="0"/>
              <a:t> 5, </a:t>
            </a:r>
            <a:r>
              <a:rPr lang="en-US" sz="2800" dirty="0" err="1"/>
              <a:t>viết</a:t>
            </a:r>
            <a:r>
              <a:rPr lang="en-US" sz="2800" dirty="0"/>
              <a:t> 5</a:t>
            </a:r>
          </a:p>
        </p:txBody>
      </p:sp>
      <p:grpSp>
        <p:nvGrpSpPr>
          <p:cNvPr id="632" name="Group 631">
            <a:extLst>
              <a:ext uri="{FF2B5EF4-FFF2-40B4-BE49-F238E27FC236}">
                <a16:creationId xmlns:a16="http://schemas.microsoft.com/office/drawing/2014/main" id="{4DA11FC4-DD5B-49B1-B437-66DCCC1AFA2F}"/>
              </a:ext>
            </a:extLst>
          </p:cNvPr>
          <p:cNvGrpSpPr/>
          <p:nvPr/>
        </p:nvGrpSpPr>
        <p:grpSpPr>
          <a:xfrm>
            <a:off x="6881370" y="4098709"/>
            <a:ext cx="3900930" cy="936030"/>
            <a:chOff x="6881370" y="4098709"/>
            <a:chExt cx="3900930" cy="936030"/>
          </a:xfrm>
        </p:grpSpPr>
        <p:sp>
          <p:nvSpPr>
            <p:cNvPr id="633" name="TextBox 632">
              <a:extLst>
                <a:ext uri="{FF2B5EF4-FFF2-40B4-BE49-F238E27FC236}">
                  <a16:creationId xmlns:a16="http://schemas.microsoft.com/office/drawing/2014/main" id="{976B62F0-C13D-4ED8-B915-F01EA297BEC1}"/>
                </a:ext>
              </a:extLst>
            </p:cNvPr>
            <p:cNvSpPr txBox="1"/>
            <p:nvPr/>
          </p:nvSpPr>
          <p:spPr>
            <a:xfrm>
              <a:off x="7021028" y="4098709"/>
              <a:ext cx="3748572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chemeClr val="tx1"/>
                  </a:solidFill>
                </a:rPr>
                <a:t>264 + 312 = 576</a:t>
              </a:r>
            </a:p>
          </p:txBody>
        </p:sp>
        <p:sp>
          <p:nvSpPr>
            <p:cNvPr id="634" name="Rounded Rectangle 790">
              <a:extLst>
                <a:ext uri="{FF2B5EF4-FFF2-40B4-BE49-F238E27FC236}">
                  <a16:creationId xmlns:a16="http://schemas.microsoft.com/office/drawing/2014/main" id="{332F9DB7-1740-4CC8-8AAD-E4A4CEFA6392}"/>
                </a:ext>
              </a:extLst>
            </p:cNvPr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960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200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20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20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20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33" grpId="0"/>
      <p:bldP spid="534" grpId="0"/>
      <p:bldP spid="536" grpId="0"/>
      <p:bldP spid="537" grpId="0"/>
      <p:bldP spid="538" grpId="0"/>
      <p:bldP spid="625" grpId="0"/>
      <p:bldP spid="626" grpId="0"/>
      <p:bldP spid="628" grpId="0"/>
      <p:bldP spid="629" grpId="0"/>
      <p:bldP spid="630" grpId="0"/>
      <p:bldP spid="631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8453" y="738023"/>
            <a:ext cx="9084932" cy="454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3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id="{FF7D3205-6661-450B-B5E0-47F8CA89B9E2}"/>
              </a:ext>
            </a:extLst>
          </p:cNvPr>
          <p:cNvGrpSpPr/>
          <p:nvPr/>
        </p:nvGrpSpPr>
        <p:grpSpPr>
          <a:xfrm>
            <a:off x="823882" y="675478"/>
            <a:ext cx="1890378" cy="614083"/>
            <a:chOff x="1183343" y="1464304"/>
            <a:chExt cx="1890378" cy="614083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id="{D8834DB1-2435-4DE1-97CD-64F40B28AA34}"/>
                </a:ext>
              </a:extLst>
            </p:cNvPr>
            <p:cNvSpPr txBox="1"/>
            <p:nvPr/>
          </p:nvSpPr>
          <p:spPr>
            <a:xfrm>
              <a:off x="1804763" y="1493652"/>
              <a:ext cx="1268958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Tính.</a:t>
              </a:r>
              <a:endParaRPr sz="2000"/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id="{ED2FB827-EE65-4A08-8B14-DB7328B5F12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36E026BE-1B03-44E4-8A9D-384AC92DA1B6}"/>
              </a:ext>
            </a:extLst>
          </p:cNvPr>
          <p:cNvSpPr/>
          <p:nvPr/>
        </p:nvSpPr>
        <p:spPr>
          <a:xfrm>
            <a:off x="663406" y="1800070"/>
            <a:ext cx="10387870" cy="2730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7C1B73D-F18C-4732-A29F-3ECE4BF8DDCD}"/>
              </a:ext>
            </a:extLst>
          </p:cNvPr>
          <p:cNvGrpSpPr/>
          <p:nvPr/>
        </p:nvGrpSpPr>
        <p:grpSpPr>
          <a:xfrm>
            <a:off x="1521500" y="2184626"/>
            <a:ext cx="1192760" cy="1478418"/>
            <a:chOff x="1521500" y="2095726"/>
            <a:chExt cx="1192760" cy="147841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9F0B1AD-2280-4654-8D30-285BD9F677F7}"/>
                </a:ext>
              </a:extLst>
            </p:cNvPr>
            <p:cNvGrpSpPr/>
            <p:nvPr/>
          </p:nvGrpSpPr>
          <p:grpSpPr>
            <a:xfrm>
              <a:off x="1521500" y="2095726"/>
              <a:ext cx="1192760" cy="1478418"/>
              <a:chOff x="1652041" y="2095726"/>
              <a:chExt cx="1192760" cy="1478418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3436040-BDF1-4C79-9E93-5596E0C15362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47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/>
                  <a:t>247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/>
                  <a:t>351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AB1CFE5-8993-4E2E-A32E-59F9667B6C28}"/>
                  </a:ext>
                </a:extLst>
              </p:cNvPr>
              <p:cNvSpPr txBox="1"/>
              <p:nvPr/>
            </p:nvSpPr>
            <p:spPr>
              <a:xfrm>
                <a:off x="1652041" y="2418890"/>
                <a:ext cx="910030" cy="820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dirty="0"/>
                  <a:t>+</a:t>
                </a:r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BC8236F-8C6E-4E1F-A8B0-FA51E6613FA4}"/>
                </a:ext>
              </a:extLst>
            </p:cNvPr>
            <p:cNvCxnSpPr/>
            <p:nvPr/>
          </p:nvCxnSpPr>
          <p:spPr>
            <a:xfrm>
              <a:off x="1689100" y="349812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A16165B-53A2-47A0-872E-660B7639A4EA}"/>
              </a:ext>
            </a:extLst>
          </p:cNvPr>
          <p:cNvGrpSpPr/>
          <p:nvPr/>
        </p:nvGrpSpPr>
        <p:grpSpPr>
          <a:xfrm>
            <a:off x="4017727" y="2184626"/>
            <a:ext cx="1207750" cy="1478418"/>
            <a:chOff x="1506510" y="2095726"/>
            <a:chExt cx="1207750" cy="1478418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1D95654-363C-469D-89E7-A5CBD1BDBEFF}"/>
                </a:ext>
              </a:extLst>
            </p:cNvPr>
            <p:cNvGrpSpPr/>
            <p:nvPr/>
          </p:nvGrpSpPr>
          <p:grpSpPr>
            <a:xfrm>
              <a:off x="1506510" y="2095726"/>
              <a:ext cx="1207750" cy="1478418"/>
              <a:chOff x="1637051" y="2095726"/>
              <a:chExt cx="1207750" cy="1478418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7E9C2AF-5260-4BCA-9ED8-71EADB41D5B3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47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/>
                  <a:t>703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/>
                  <a:t>204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92D666F-9C85-49EA-8224-6E95B07F52CC}"/>
                  </a:ext>
                </a:extLst>
              </p:cNvPr>
              <p:cNvSpPr txBox="1"/>
              <p:nvPr/>
            </p:nvSpPr>
            <p:spPr>
              <a:xfrm>
                <a:off x="1637051" y="2418890"/>
                <a:ext cx="363930" cy="820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dirty="0"/>
                  <a:t>+</a:t>
                </a:r>
              </a:p>
            </p:txBody>
          </p:sp>
        </p:grp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5627DD0-BDED-4168-BBB6-435707F073C4}"/>
                </a:ext>
              </a:extLst>
            </p:cNvPr>
            <p:cNvCxnSpPr/>
            <p:nvPr/>
          </p:nvCxnSpPr>
          <p:spPr>
            <a:xfrm>
              <a:off x="1689100" y="351311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625A5A2-289B-42F9-8B79-2A5BD75628E6}"/>
              </a:ext>
            </a:extLst>
          </p:cNvPr>
          <p:cNvGrpSpPr/>
          <p:nvPr/>
        </p:nvGrpSpPr>
        <p:grpSpPr>
          <a:xfrm>
            <a:off x="6573915" y="2184626"/>
            <a:ext cx="1162780" cy="1478418"/>
            <a:chOff x="1551480" y="2095726"/>
            <a:chExt cx="1162780" cy="1478418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445C44D-EABA-4B06-AAB4-125CE0BDAE40}"/>
                </a:ext>
              </a:extLst>
            </p:cNvPr>
            <p:cNvGrpSpPr/>
            <p:nvPr/>
          </p:nvGrpSpPr>
          <p:grpSpPr>
            <a:xfrm>
              <a:off x="1551480" y="2095726"/>
              <a:ext cx="1162780" cy="1478418"/>
              <a:chOff x="1682021" y="2095726"/>
              <a:chExt cx="1162780" cy="1478418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E27B409-B9E1-4839-8C57-909ACE3EC1DB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47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/>
                  <a:t>526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/>
                  <a:t>  32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0E351D2-5AE1-46FA-8123-52AD5DA38107}"/>
                  </a:ext>
                </a:extLst>
              </p:cNvPr>
              <p:cNvSpPr txBox="1"/>
              <p:nvPr/>
            </p:nvSpPr>
            <p:spPr>
              <a:xfrm>
                <a:off x="1682021" y="249384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/>
                  <a:t>+</a:t>
                </a:r>
              </a:p>
            </p:txBody>
          </p:sp>
        </p:grp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3A2D440-0F00-4059-885D-F47401493B9A}"/>
                </a:ext>
              </a:extLst>
            </p:cNvPr>
            <p:cNvCxnSpPr/>
            <p:nvPr/>
          </p:nvCxnSpPr>
          <p:spPr>
            <a:xfrm>
              <a:off x="1689100" y="349812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62BB2F5-3250-4B47-8AB1-48FBA78B99D7}"/>
              </a:ext>
            </a:extLst>
          </p:cNvPr>
          <p:cNvGrpSpPr/>
          <p:nvPr/>
        </p:nvGrpSpPr>
        <p:grpSpPr>
          <a:xfrm>
            <a:off x="8904158" y="2184626"/>
            <a:ext cx="1176102" cy="1478418"/>
            <a:chOff x="1538158" y="2095726"/>
            <a:chExt cx="1176102" cy="1478418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B31D7D9-E17C-48B7-ABEB-60E40730A04D}"/>
                </a:ext>
              </a:extLst>
            </p:cNvPr>
            <p:cNvGrpSpPr/>
            <p:nvPr/>
          </p:nvGrpSpPr>
          <p:grpSpPr>
            <a:xfrm>
              <a:off x="1538158" y="2095726"/>
              <a:ext cx="1176102" cy="1478418"/>
              <a:chOff x="1668699" y="2095726"/>
              <a:chExt cx="1176102" cy="1478418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8139E6F-0216-4445-9DCC-3EAA2B953A51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47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/>
                  <a:t>815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/>
                  <a:t>  60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B5853BF-A1EF-480B-B73F-8DCBD63A3346}"/>
                  </a:ext>
                </a:extLst>
              </p:cNvPr>
              <p:cNvSpPr txBox="1"/>
              <p:nvPr/>
            </p:nvSpPr>
            <p:spPr>
              <a:xfrm>
                <a:off x="1668699" y="2474417"/>
                <a:ext cx="317292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/>
                  <a:t>+</a:t>
                </a:r>
              </a:p>
            </p:txBody>
          </p:sp>
        </p:grp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5898E5E-FFDC-487B-871A-E909909ED181}"/>
                </a:ext>
              </a:extLst>
            </p:cNvPr>
            <p:cNvCxnSpPr/>
            <p:nvPr/>
          </p:nvCxnSpPr>
          <p:spPr>
            <a:xfrm>
              <a:off x="1689100" y="349812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E685E715-1A7B-4AFB-B027-C87EAF2B079F}"/>
              </a:ext>
            </a:extLst>
          </p:cNvPr>
          <p:cNvSpPr txBox="1"/>
          <p:nvPr/>
        </p:nvSpPr>
        <p:spPr>
          <a:xfrm>
            <a:off x="2266010" y="3423426"/>
            <a:ext cx="51716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C00000"/>
                </a:solidFill>
              </a:rPr>
              <a:t>8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30E93FD-BA6E-4A76-B097-A1B4B9F91A8C}"/>
              </a:ext>
            </a:extLst>
          </p:cNvPr>
          <p:cNvSpPr txBox="1"/>
          <p:nvPr/>
        </p:nvSpPr>
        <p:spPr>
          <a:xfrm>
            <a:off x="2030645" y="3423426"/>
            <a:ext cx="51716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C00000"/>
                </a:solidFill>
              </a:rPr>
              <a:t>9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F53DF0C-C33B-4A19-87D8-8F525960827C}"/>
              </a:ext>
            </a:extLst>
          </p:cNvPr>
          <p:cNvSpPr txBox="1"/>
          <p:nvPr/>
        </p:nvSpPr>
        <p:spPr>
          <a:xfrm>
            <a:off x="1794708" y="3423426"/>
            <a:ext cx="588728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C00000"/>
                </a:solidFill>
              </a:rPr>
              <a:t>5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B201E31-BB65-41B3-84AD-939729FD94CC}"/>
              </a:ext>
            </a:extLst>
          </p:cNvPr>
          <p:cNvSpPr txBox="1"/>
          <p:nvPr/>
        </p:nvSpPr>
        <p:spPr>
          <a:xfrm>
            <a:off x="4760840" y="3423426"/>
            <a:ext cx="51716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C00000"/>
                </a:solidFill>
              </a:rPr>
              <a:t>7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A47C954-BEC9-4663-8530-041ED74753B8}"/>
              </a:ext>
            </a:extLst>
          </p:cNvPr>
          <p:cNvSpPr txBox="1"/>
          <p:nvPr/>
        </p:nvSpPr>
        <p:spPr>
          <a:xfrm>
            <a:off x="4525475" y="3423426"/>
            <a:ext cx="51716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C00000"/>
                </a:solidFill>
              </a:rPr>
              <a:t>0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5A29854-2C05-4B13-8BEF-6077665CE3B3}"/>
              </a:ext>
            </a:extLst>
          </p:cNvPr>
          <p:cNvSpPr txBox="1"/>
          <p:nvPr/>
        </p:nvSpPr>
        <p:spPr>
          <a:xfrm>
            <a:off x="4289538" y="3423426"/>
            <a:ext cx="51716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C00000"/>
                </a:solidFill>
              </a:rPr>
              <a:t>9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E081708-66E1-4AB0-90A8-7955DBE971AD}"/>
              </a:ext>
            </a:extLst>
          </p:cNvPr>
          <p:cNvSpPr txBox="1"/>
          <p:nvPr/>
        </p:nvSpPr>
        <p:spPr>
          <a:xfrm>
            <a:off x="7318740" y="3423426"/>
            <a:ext cx="51716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C00000"/>
                </a:solidFill>
              </a:rPr>
              <a:t>8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87E3913-128F-415E-9C38-9A5E5B64045D}"/>
              </a:ext>
            </a:extLst>
          </p:cNvPr>
          <p:cNvSpPr txBox="1"/>
          <p:nvPr/>
        </p:nvSpPr>
        <p:spPr>
          <a:xfrm>
            <a:off x="7083375" y="3423426"/>
            <a:ext cx="51716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C00000"/>
                </a:solidFill>
              </a:rPr>
              <a:t>5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FD75D19-278B-48E2-BBBA-69045729ACE4}"/>
              </a:ext>
            </a:extLst>
          </p:cNvPr>
          <p:cNvSpPr txBox="1"/>
          <p:nvPr/>
        </p:nvSpPr>
        <p:spPr>
          <a:xfrm>
            <a:off x="6847438" y="3423426"/>
            <a:ext cx="51716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C00000"/>
                </a:solidFill>
              </a:rPr>
              <a:t>5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E548FB6-2A8C-4375-A956-54C9B2CEA343}"/>
              </a:ext>
            </a:extLst>
          </p:cNvPr>
          <p:cNvSpPr txBox="1"/>
          <p:nvPr/>
        </p:nvSpPr>
        <p:spPr>
          <a:xfrm>
            <a:off x="9614033" y="3423426"/>
            <a:ext cx="51716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C00000"/>
                </a:solidFill>
              </a:rPr>
              <a:t>5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FC3B273-1E2D-4C6A-BD49-296D23BB87F8}"/>
              </a:ext>
            </a:extLst>
          </p:cNvPr>
          <p:cNvSpPr txBox="1"/>
          <p:nvPr/>
        </p:nvSpPr>
        <p:spPr>
          <a:xfrm>
            <a:off x="9378668" y="3423426"/>
            <a:ext cx="51716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C00000"/>
                </a:solidFill>
              </a:rPr>
              <a:t>7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1C54977-C51D-4D68-869C-7EBD897B6451}"/>
              </a:ext>
            </a:extLst>
          </p:cNvPr>
          <p:cNvSpPr txBox="1"/>
          <p:nvPr/>
        </p:nvSpPr>
        <p:spPr>
          <a:xfrm>
            <a:off x="9142731" y="3423426"/>
            <a:ext cx="51716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C00000"/>
                </a:solidFill>
              </a:rPr>
              <a:t>8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4" grpId="0"/>
      <p:bldP spid="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1F5B1D2-199A-4F30-A8AD-7E95D3C0B1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 t="46913" r="11724" b="-1059"/>
          <a:stretch/>
        </p:blipFill>
        <p:spPr bwMode="auto">
          <a:xfrm>
            <a:off x="-676473" y="2305344"/>
            <a:ext cx="13133302" cy="434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3EA7249-72B6-44E2-B86D-5D56BF456BF7}"/>
              </a:ext>
            </a:extLst>
          </p:cNvPr>
          <p:cNvSpPr/>
          <p:nvPr/>
        </p:nvSpPr>
        <p:spPr>
          <a:xfrm>
            <a:off x="952086" y="2736505"/>
            <a:ext cx="138050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460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05A203-EFCE-43E4-8AD1-A6104493A629}"/>
              </a:ext>
            </a:extLst>
          </p:cNvPr>
          <p:cNvSpPr/>
          <p:nvPr/>
        </p:nvSpPr>
        <p:spPr>
          <a:xfrm>
            <a:off x="660606" y="3687464"/>
            <a:ext cx="1825493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231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8D8E42-0913-4FCB-B009-46A2A8DDAB1B}"/>
              </a:ext>
            </a:extLst>
          </p:cNvPr>
          <p:cNvSpPr/>
          <p:nvPr/>
        </p:nvSpPr>
        <p:spPr>
          <a:xfrm>
            <a:off x="636120" y="3227992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7ED280-8E06-46A7-AA80-FCBC1155A4AA}"/>
              </a:ext>
            </a:extLst>
          </p:cNvPr>
          <p:cNvCxnSpPr>
            <a:cxnSpLocks/>
          </p:cNvCxnSpPr>
          <p:nvPr/>
        </p:nvCxnSpPr>
        <p:spPr>
          <a:xfrm flipV="1">
            <a:off x="779493" y="4389413"/>
            <a:ext cx="1444706" cy="906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147ED7B-B7C1-4694-9AA8-02F356C533DA}"/>
              </a:ext>
            </a:extLst>
          </p:cNvPr>
          <p:cNvSpPr/>
          <p:nvPr/>
        </p:nvSpPr>
        <p:spPr>
          <a:xfrm>
            <a:off x="1804477" y="4626693"/>
            <a:ext cx="413895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1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883E55-6B8E-4FBE-938D-883E5374EFE7}"/>
              </a:ext>
            </a:extLst>
          </p:cNvPr>
          <p:cNvSpPr/>
          <p:nvPr/>
        </p:nvSpPr>
        <p:spPr>
          <a:xfrm>
            <a:off x="1362696" y="4626693"/>
            <a:ext cx="58221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9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8D72C5-C659-4CB7-A89A-EA1ADE497BC2}"/>
              </a:ext>
            </a:extLst>
          </p:cNvPr>
          <p:cNvSpPr/>
          <p:nvPr/>
        </p:nvSpPr>
        <p:spPr>
          <a:xfrm>
            <a:off x="3826295" y="2745565"/>
            <a:ext cx="1322798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375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46ED1D-88E3-4FC6-84CD-43844B8EF34C}"/>
              </a:ext>
            </a:extLst>
          </p:cNvPr>
          <p:cNvSpPr/>
          <p:nvPr/>
        </p:nvSpPr>
        <p:spPr>
          <a:xfrm>
            <a:off x="3677014" y="3693659"/>
            <a:ext cx="1633373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622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CE34C5-7AAC-4009-9150-D77BE95F055F}"/>
              </a:ext>
            </a:extLst>
          </p:cNvPr>
          <p:cNvSpPr/>
          <p:nvPr/>
        </p:nvSpPr>
        <p:spPr>
          <a:xfrm>
            <a:off x="3483954" y="3233602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EAE150-09C7-4F92-ACFB-DE9167B001D6}"/>
              </a:ext>
            </a:extLst>
          </p:cNvPr>
          <p:cNvCxnSpPr>
            <a:cxnSpLocks/>
          </p:cNvCxnSpPr>
          <p:nvPr/>
        </p:nvCxnSpPr>
        <p:spPr>
          <a:xfrm>
            <a:off x="3640364" y="4393943"/>
            <a:ext cx="149597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0376E79-6D27-4E39-89DD-B655398C2BD6}"/>
              </a:ext>
            </a:extLst>
          </p:cNvPr>
          <p:cNvSpPr/>
          <p:nvPr/>
        </p:nvSpPr>
        <p:spPr>
          <a:xfrm>
            <a:off x="4636313" y="4626693"/>
            <a:ext cx="554959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7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F1317-A66B-461C-B54D-1D2A560128B1}"/>
              </a:ext>
            </a:extLst>
          </p:cNvPr>
          <p:cNvSpPr/>
          <p:nvPr/>
        </p:nvSpPr>
        <p:spPr>
          <a:xfrm>
            <a:off x="4232287" y="4626693"/>
            <a:ext cx="58221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9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670A03-6034-4E9B-801B-171DC1440FD1}"/>
              </a:ext>
            </a:extLst>
          </p:cNvPr>
          <p:cNvSpPr/>
          <p:nvPr/>
        </p:nvSpPr>
        <p:spPr>
          <a:xfrm>
            <a:off x="6623983" y="2745565"/>
            <a:ext cx="1330814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800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EF7A5A-AC0D-47C4-8443-68B055AFBCAD}"/>
              </a:ext>
            </a:extLst>
          </p:cNvPr>
          <p:cNvSpPr/>
          <p:nvPr/>
        </p:nvSpPr>
        <p:spPr>
          <a:xfrm>
            <a:off x="7011397" y="3693659"/>
            <a:ext cx="936475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37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80EF73-DCA3-45B5-B8E4-E8E95218513B}"/>
              </a:ext>
            </a:extLst>
          </p:cNvPr>
          <p:cNvSpPr/>
          <p:nvPr/>
        </p:nvSpPr>
        <p:spPr>
          <a:xfrm>
            <a:off x="6334198" y="3233602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38FBEF-1877-4F01-873C-112DDD1B3537}"/>
              </a:ext>
            </a:extLst>
          </p:cNvPr>
          <p:cNvCxnSpPr>
            <a:cxnSpLocks/>
          </p:cNvCxnSpPr>
          <p:nvPr/>
        </p:nvCxnSpPr>
        <p:spPr>
          <a:xfrm>
            <a:off x="6477908" y="4393943"/>
            <a:ext cx="149597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4ED248F-B345-4C04-954F-5D2D8A3FFA10}"/>
              </a:ext>
            </a:extLst>
          </p:cNvPr>
          <p:cNvSpPr/>
          <p:nvPr/>
        </p:nvSpPr>
        <p:spPr>
          <a:xfrm>
            <a:off x="7375599" y="4626693"/>
            <a:ext cx="56618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7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2921CE-6170-4F20-84E1-47FD9FD693C3}"/>
              </a:ext>
            </a:extLst>
          </p:cNvPr>
          <p:cNvSpPr/>
          <p:nvPr/>
        </p:nvSpPr>
        <p:spPr>
          <a:xfrm>
            <a:off x="7027047" y="4626693"/>
            <a:ext cx="566181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3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756F86-FCD6-4972-97B5-7B8B35FE79C0}"/>
              </a:ext>
            </a:extLst>
          </p:cNvPr>
          <p:cNvSpPr/>
          <p:nvPr/>
        </p:nvSpPr>
        <p:spPr>
          <a:xfrm>
            <a:off x="9472041" y="2745565"/>
            <a:ext cx="1407758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923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7837222-ADE4-4766-AA3A-FD1A86966663}"/>
              </a:ext>
            </a:extLst>
          </p:cNvPr>
          <p:cNvSpPr/>
          <p:nvPr/>
        </p:nvSpPr>
        <p:spPr>
          <a:xfrm>
            <a:off x="10305816" y="3693659"/>
            <a:ext cx="582211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6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37F265-A087-443C-B4C0-C8604A8B57D1}"/>
              </a:ext>
            </a:extLst>
          </p:cNvPr>
          <p:cNvSpPr/>
          <p:nvPr/>
        </p:nvSpPr>
        <p:spPr>
          <a:xfrm>
            <a:off x="9169926" y="3233602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881047-E599-4B73-B636-036444F400A1}"/>
              </a:ext>
            </a:extLst>
          </p:cNvPr>
          <p:cNvCxnSpPr>
            <a:cxnSpLocks/>
          </p:cNvCxnSpPr>
          <p:nvPr/>
        </p:nvCxnSpPr>
        <p:spPr>
          <a:xfrm>
            <a:off x="9326336" y="4393943"/>
            <a:ext cx="149597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72F67397-32DD-4A67-9B6D-7664930D46AB}"/>
              </a:ext>
            </a:extLst>
          </p:cNvPr>
          <p:cNvSpPr/>
          <p:nvPr/>
        </p:nvSpPr>
        <p:spPr>
          <a:xfrm>
            <a:off x="10293486" y="4626693"/>
            <a:ext cx="58221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9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BE91C3-64C9-4335-8B69-9BA52B6FF294}"/>
              </a:ext>
            </a:extLst>
          </p:cNvPr>
          <p:cNvSpPr/>
          <p:nvPr/>
        </p:nvSpPr>
        <p:spPr>
          <a:xfrm>
            <a:off x="9865831" y="4626693"/>
            <a:ext cx="628698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2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432132" y="252865"/>
            <a:ext cx="7030148" cy="614083"/>
            <a:chOff x="1183343" y="1464304"/>
            <a:chExt cx="7030148" cy="614083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804762" y="1493652"/>
              <a:ext cx="6408729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</a:rPr>
                <a:t>Đặt tính rồi tính.</a:t>
              </a:r>
              <a:endParaRPr sz="2000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A05FBFD-0BA5-47E3-94B6-A8D64BC81691}"/>
              </a:ext>
            </a:extLst>
          </p:cNvPr>
          <p:cNvSpPr txBox="1"/>
          <p:nvPr/>
        </p:nvSpPr>
        <p:spPr>
          <a:xfrm>
            <a:off x="717426" y="1075349"/>
            <a:ext cx="11117310" cy="707578"/>
          </a:xfrm>
          <a:prstGeom prst="rect">
            <a:avLst/>
          </a:prstGeom>
          <a:solidFill>
            <a:srgbClr val="FFFF99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3200" dirty="0"/>
              <a:t>460 + </a:t>
            </a:r>
            <a:r>
              <a:rPr lang="en-US" sz="3200"/>
              <a:t>231         375 </a:t>
            </a:r>
            <a:r>
              <a:rPr lang="en-US" sz="3200" dirty="0"/>
              <a:t>+ </a:t>
            </a:r>
            <a:r>
              <a:rPr lang="en-US" sz="3200"/>
              <a:t>622           800 </a:t>
            </a:r>
            <a:r>
              <a:rPr lang="en-US" sz="3200" dirty="0"/>
              <a:t>+ 37           923 + 6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9942254-6C54-4BF2-AF95-34AFA7A0AE16}"/>
              </a:ext>
            </a:extLst>
          </p:cNvPr>
          <p:cNvSpPr/>
          <p:nvPr/>
        </p:nvSpPr>
        <p:spPr>
          <a:xfrm>
            <a:off x="958641" y="4626693"/>
            <a:ext cx="58221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6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79B2E97-7E0E-450D-B4D8-7FDA0290E79B}"/>
              </a:ext>
            </a:extLst>
          </p:cNvPr>
          <p:cNvSpPr/>
          <p:nvPr/>
        </p:nvSpPr>
        <p:spPr>
          <a:xfrm>
            <a:off x="3767045" y="4626693"/>
            <a:ext cx="582211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9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CC55F96-8A75-460D-B90C-74E6DFFD6D36}"/>
              </a:ext>
            </a:extLst>
          </p:cNvPr>
          <p:cNvSpPr/>
          <p:nvPr/>
        </p:nvSpPr>
        <p:spPr>
          <a:xfrm>
            <a:off x="6647012" y="4626693"/>
            <a:ext cx="566181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8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621B1A0-E267-4240-9E09-38795A0351E7}"/>
              </a:ext>
            </a:extLst>
          </p:cNvPr>
          <p:cNvSpPr/>
          <p:nvPr/>
        </p:nvSpPr>
        <p:spPr>
          <a:xfrm>
            <a:off x="9488781" y="4626693"/>
            <a:ext cx="58221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dirty="0">
                <a:solidFill>
                  <a:srgbClr val="7030A0"/>
                </a:solidFill>
                <a:latin typeface="HP001 4 hàng" pitchFamily="34" charset="0"/>
              </a:rPr>
              <a:t>9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41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31" grpId="0"/>
      <p:bldP spid="34" grpId="0"/>
      <p:bldP spid="36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id="{FF7D3205-6661-450B-B5E0-47F8CA89B9E2}"/>
              </a:ext>
            </a:extLst>
          </p:cNvPr>
          <p:cNvGrpSpPr/>
          <p:nvPr/>
        </p:nvGrpSpPr>
        <p:grpSpPr>
          <a:xfrm>
            <a:off x="376617" y="319678"/>
            <a:ext cx="11180798" cy="1106526"/>
            <a:chOff x="1183343" y="1464304"/>
            <a:chExt cx="11180798" cy="1106526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id="{D8834DB1-2435-4DE1-97CD-64F40B28AA34}"/>
                </a:ext>
              </a:extLst>
            </p:cNvPr>
            <p:cNvSpPr txBox="1"/>
            <p:nvPr/>
          </p:nvSpPr>
          <p:spPr>
            <a:xfrm>
              <a:off x="1804762" y="1493652"/>
              <a:ext cx="10559379" cy="1077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3200"/>
                <a:t>Mèo và hà mã vớt được những hòm đựng ngọc trai. Số ngọc trai được ghi trên mỗi hòm.</a:t>
              </a:r>
              <a:endParaRPr lang="en-US" sz="3200" dirty="0"/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id="{ED2FB827-EE65-4A08-8B14-DB7328B5F12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411E41CB-DBC2-4601-8813-4E76FA2D59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8" r="24170" b="3277"/>
          <a:stretch/>
        </p:blipFill>
        <p:spPr>
          <a:xfrm>
            <a:off x="812800" y="1677197"/>
            <a:ext cx="5245100" cy="4507703"/>
          </a:xfrm>
          <a:prstGeom prst="rect">
            <a:avLst/>
          </a:prstGeom>
        </p:spPr>
      </p:pic>
      <p:pic>
        <p:nvPicPr>
          <p:cNvPr id="30" name="Picture 29" descr="Screen Clipping">
            <a:extLst>
              <a:ext uri="{FF2B5EF4-FFF2-40B4-BE49-F238E27FC236}">
                <a16:creationId xmlns:a16="http://schemas.microsoft.com/office/drawing/2014/main" id="{AF41F408-9D75-4420-9931-60D158C927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5" r="35676"/>
          <a:stretch/>
        </p:blipFill>
        <p:spPr>
          <a:xfrm>
            <a:off x="2487642" y="5522552"/>
            <a:ext cx="695465" cy="662348"/>
          </a:xfrm>
          <a:prstGeom prst="rect">
            <a:avLst/>
          </a:prstGeom>
        </p:spPr>
      </p:pic>
      <p:pic>
        <p:nvPicPr>
          <p:cNvPr id="31" name="Picture 30" descr="Screen Clipping">
            <a:extLst>
              <a:ext uri="{FF2B5EF4-FFF2-40B4-BE49-F238E27FC236}">
                <a16:creationId xmlns:a16="http://schemas.microsoft.com/office/drawing/2014/main" id="{6A28F101-CBDD-4C64-9716-28C6B14C3B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920"/>
          <a:stretch/>
        </p:blipFill>
        <p:spPr>
          <a:xfrm>
            <a:off x="1511981" y="5513748"/>
            <a:ext cx="743992" cy="671152"/>
          </a:xfrm>
          <a:prstGeom prst="rect">
            <a:avLst/>
          </a:prstGeom>
        </p:spPr>
      </p:pic>
      <p:pic>
        <p:nvPicPr>
          <p:cNvPr id="32" name="Picture 31" descr="Screen Clipping">
            <a:extLst>
              <a:ext uri="{FF2B5EF4-FFF2-40B4-BE49-F238E27FC236}">
                <a16:creationId xmlns:a16="http://schemas.microsoft.com/office/drawing/2014/main" id="{F94234E7-4F79-4961-931C-635ACEB35F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27" r="1565"/>
          <a:stretch/>
        </p:blipFill>
        <p:spPr>
          <a:xfrm>
            <a:off x="3225887" y="5559444"/>
            <a:ext cx="773088" cy="692318"/>
          </a:xfrm>
          <a:prstGeom prst="rect">
            <a:avLst/>
          </a:prstGeom>
        </p:spPr>
      </p:pic>
      <p:pic>
        <p:nvPicPr>
          <p:cNvPr id="33" name="Picture 32" descr="Screen Clipping">
            <a:extLst>
              <a:ext uri="{FF2B5EF4-FFF2-40B4-BE49-F238E27FC236}">
                <a16:creationId xmlns:a16="http://schemas.microsoft.com/office/drawing/2014/main" id="{8CBE2259-7995-40CE-BAB9-4080FBDF7E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778" b="94444" l="2804" r="89720">
                        <a14:foregroundMark x1="44860" y1="18889" x2="70093" y2="23333"/>
                        <a14:foregroundMark x1="67290" y1="22222" x2="74766" y2="25556"/>
                        <a14:foregroundMark x1="73832" y1="25556" x2="79439" y2="28889"/>
                        <a14:foregroundMark x1="64486" y1="21111" x2="55140" y2="17778"/>
                        <a14:foregroundMark x1="54206" y1="17778" x2="39252" y2="16667"/>
                        <a14:foregroundMark x1="39252" y1="16667" x2="33645" y2="16667"/>
                        <a14:foregroundMark x1="31776" y1="17778" x2="21495" y2="21111"/>
                        <a14:foregroundMark x1="21495" y1="22222" x2="15888" y2="26667"/>
                        <a14:foregroundMark x1="14953" y1="27778" x2="10280" y2="34444"/>
                        <a14:foregroundMark x1="10280" y1="35556" x2="7477" y2="46667"/>
                        <a14:foregroundMark x1="9346" y1="54444" x2="18692" y2="81111"/>
                        <a14:foregroundMark x1="17757" y1="81111" x2="27103" y2="84444"/>
                        <a14:foregroundMark x1="27103" y1="84444" x2="40187" y2="86667"/>
                        <a14:foregroundMark x1="40187" y1="86667" x2="52336" y2="87778"/>
                        <a14:foregroundMark x1="52336" y1="87778" x2="57009" y2="85556"/>
                        <a14:foregroundMark x1="57009" y1="85556" x2="79439" y2="76667"/>
                        <a14:foregroundMark x1="84112" y1="40000" x2="81308" y2="733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25" y="4997547"/>
            <a:ext cx="827335" cy="69589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131F344-A1DD-40E6-B550-09C3AA71403F}"/>
              </a:ext>
            </a:extLst>
          </p:cNvPr>
          <p:cNvCxnSpPr/>
          <p:nvPr/>
        </p:nvCxnSpPr>
        <p:spPr>
          <a:xfrm>
            <a:off x="2444862" y="3390900"/>
            <a:ext cx="969914" cy="2302537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B8693BE-BBE8-45CA-9EDC-D7DC5CD85F82}"/>
              </a:ext>
            </a:extLst>
          </p:cNvPr>
          <p:cNvCxnSpPr/>
          <p:nvPr/>
        </p:nvCxnSpPr>
        <p:spPr>
          <a:xfrm>
            <a:off x="1676400" y="3390900"/>
            <a:ext cx="2322575" cy="18501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D6D7731-4DFE-403F-8BB4-EC721E5A51E0}"/>
              </a:ext>
            </a:extLst>
          </p:cNvPr>
          <p:cNvCxnSpPr/>
          <p:nvPr/>
        </p:nvCxnSpPr>
        <p:spPr>
          <a:xfrm flipH="1">
            <a:off x="2929819" y="3098800"/>
            <a:ext cx="911906" cy="25946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1FF3EFE-BEAB-4A21-B23C-1CC965811B3C}"/>
              </a:ext>
            </a:extLst>
          </p:cNvPr>
          <p:cNvCxnSpPr/>
          <p:nvPr/>
        </p:nvCxnSpPr>
        <p:spPr>
          <a:xfrm flipH="1">
            <a:off x="2017914" y="3517900"/>
            <a:ext cx="3087486" cy="2175537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F249105-09C8-4305-BF18-A01712CBB5FF}"/>
              </a:ext>
            </a:extLst>
          </p:cNvPr>
          <p:cNvGrpSpPr/>
          <p:nvPr/>
        </p:nvGrpSpPr>
        <p:grpSpPr>
          <a:xfrm>
            <a:off x="6801068" y="1959740"/>
            <a:ext cx="1122900" cy="523220"/>
            <a:chOff x="1999127" y="1726873"/>
            <a:chExt cx="1122900" cy="523220"/>
          </a:xfrm>
        </p:grpSpPr>
        <p:sp>
          <p:nvSpPr>
            <p:cNvPr id="39" name="Rounded Rectangle 26">
              <a:extLst>
                <a:ext uri="{FF2B5EF4-FFF2-40B4-BE49-F238E27FC236}">
                  <a16:creationId xmlns:a16="http://schemas.microsoft.com/office/drawing/2014/main" id="{F60FF000-A279-48AA-8E84-6DD7E29FD877}"/>
                </a:ext>
              </a:extLst>
            </p:cNvPr>
            <p:cNvSpPr/>
            <p:nvPr/>
          </p:nvSpPr>
          <p:spPr>
            <a:xfrm>
              <a:off x="1999127" y="1734850"/>
              <a:ext cx="705394" cy="48332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31C0B05-AA66-468D-B873-818A847BA662}"/>
                </a:ext>
              </a:extLst>
            </p:cNvPr>
            <p:cNvSpPr txBox="1"/>
            <p:nvPr/>
          </p:nvSpPr>
          <p:spPr>
            <a:xfrm>
              <a:off x="2033262" y="1726873"/>
              <a:ext cx="10887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 ?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E46FC793-02C7-4175-8878-21136FBB69F9}"/>
              </a:ext>
            </a:extLst>
          </p:cNvPr>
          <p:cNvSpPr txBox="1"/>
          <p:nvPr/>
        </p:nvSpPr>
        <p:spPr>
          <a:xfrm>
            <a:off x="6246789" y="2436793"/>
            <a:ext cx="51304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 </a:t>
            </a:r>
            <a:r>
              <a:rPr lang="en-US" sz="2800" dirty="0" err="1"/>
              <a:t>vớt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   ?  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ngọc</a:t>
            </a:r>
            <a:r>
              <a:rPr lang="en-US" sz="2800" dirty="0"/>
              <a:t> </a:t>
            </a:r>
            <a:r>
              <a:rPr lang="en-US" sz="2800" dirty="0" err="1"/>
              <a:t>trai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hà</a:t>
            </a:r>
            <a:r>
              <a:rPr lang="en-US" sz="2800" dirty="0"/>
              <a:t> </a:t>
            </a:r>
            <a:r>
              <a:rPr lang="en-US" sz="2800" dirty="0" err="1"/>
              <a:t>mã</a:t>
            </a:r>
            <a:r>
              <a:rPr lang="en-US" sz="2800" dirty="0"/>
              <a:t> </a:t>
            </a:r>
            <a:r>
              <a:rPr lang="en-US" sz="2800" dirty="0" err="1"/>
              <a:t>vớt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  ?   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ngọc</a:t>
            </a:r>
            <a:r>
              <a:rPr lang="en-US" sz="2800" dirty="0"/>
              <a:t> </a:t>
            </a:r>
            <a:r>
              <a:rPr lang="en-US" sz="2800" dirty="0" err="1"/>
              <a:t>trai</a:t>
            </a:r>
            <a:r>
              <a:rPr lang="en-US" sz="2800" dirty="0"/>
              <a:t>.</a:t>
            </a:r>
          </a:p>
        </p:txBody>
      </p:sp>
      <p:sp>
        <p:nvSpPr>
          <p:cNvPr id="42" name="Rounded Rectangle 29">
            <a:extLst>
              <a:ext uri="{FF2B5EF4-FFF2-40B4-BE49-F238E27FC236}">
                <a16:creationId xmlns:a16="http://schemas.microsoft.com/office/drawing/2014/main" id="{41B3E33B-5B2C-4B04-AAF0-46D5B635B407}"/>
              </a:ext>
            </a:extLst>
          </p:cNvPr>
          <p:cNvSpPr/>
          <p:nvPr/>
        </p:nvSpPr>
        <p:spPr>
          <a:xfrm>
            <a:off x="6801068" y="3206206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3" name="Rounded Rectangle 30">
            <a:extLst>
              <a:ext uri="{FF2B5EF4-FFF2-40B4-BE49-F238E27FC236}">
                <a16:creationId xmlns:a16="http://schemas.microsoft.com/office/drawing/2014/main" id="{25263DEE-A47F-48EB-8F2B-140D13CD3FD0}"/>
              </a:ext>
            </a:extLst>
          </p:cNvPr>
          <p:cNvSpPr/>
          <p:nvPr/>
        </p:nvSpPr>
        <p:spPr>
          <a:xfrm>
            <a:off x="7293084" y="4484707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73E1A07-FB0D-4546-805E-982CF3CFF063}"/>
              </a:ext>
            </a:extLst>
          </p:cNvPr>
          <p:cNvSpPr txBox="1"/>
          <p:nvPr/>
        </p:nvSpPr>
        <p:spPr>
          <a:xfrm>
            <a:off x="6915368" y="3245307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478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6531761-C857-4B6F-A278-D945B148E13F}"/>
              </a:ext>
            </a:extLst>
          </p:cNvPr>
          <p:cNvSpPr txBox="1"/>
          <p:nvPr/>
        </p:nvSpPr>
        <p:spPr>
          <a:xfrm>
            <a:off x="7429434" y="4516768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457</a:t>
            </a:r>
          </a:p>
        </p:txBody>
      </p:sp>
    </p:spTree>
    <p:extLst>
      <p:ext uri="{BB962C8B-B14F-4D97-AF65-F5344CB8AC3E}">
        <p14:creationId xmlns:p14="http://schemas.microsoft.com/office/powerpoint/2010/main" val="19374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18347 -0.21273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0" y="-1064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-0.07617 -0.2963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5" y="-1481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07552 -0.31273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-1564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2444 -0.30648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14" y="-1532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 animBg="1"/>
      <p:bldP spid="44" grpId="0" animBg="1"/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CC45E259-9176-4231-B050-39523E7BC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74B9CA-D217-4538-8B0B-5CE7F56CC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06177" y="2675400"/>
            <a:ext cx="6216184" cy="15072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660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723915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076B4A5-0023-4A2A-AA89-4C3DBE23B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79" y="-43903"/>
            <a:ext cx="13591569" cy="70309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83609E-573E-4926-9420-69A5ACCE4A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62" t="48579" r="32544" b="-5587"/>
          <a:stretch/>
        </p:blipFill>
        <p:spPr>
          <a:xfrm>
            <a:off x="1045158" y="2782903"/>
            <a:ext cx="2394362" cy="34981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0E2C1F-165E-48A8-B420-9436DA124D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0" b="76763" l="10000" r="87805">
                        <a14:foregroundMark x1="33171" y1="42308" x2="69268" y2="45833"/>
                        <a14:foregroundMark x1="53902" y1="31410" x2="44390" y2="59936"/>
                        <a14:foregroundMark x1="65854" y1="36538" x2="55854" y2="5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0594"/>
            <a:ext cx="4332655" cy="32970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48571A-F4CE-4343-9223-9987093A61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6330" y="5551666"/>
            <a:ext cx="807799" cy="8288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3DE239-842F-4740-8ADE-7CC5648136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62" t="48579" r="32544" b="-5587"/>
          <a:stretch/>
        </p:blipFill>
        <p:spPr>
          <a:xfrm>
            <a:off x="8114226" y="2649883"/>
            <a:ext cx="2394362" cy="34981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4905D0-492D-4401-A8ED-7F37D2C855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0" b="76763" l="10000" r="87805">
                        <a14:foregroundMark x1="33171" y1="42308" x2="69268" y2="45833"/>
                        <a14:foregroundMark x1="53902" y1="31410" x2="44390" y2="59936"/>
                        <a14:foregroundMark x1="65854" y1="36538" x2="55854" y2="5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068" y="4217574"/>
            <a:ext cx="4332655" cy="32970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823AF78-BD21-418E-AB34-BF782C4348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5398" y="5418646"/>
            <a:ext cx="807799" cy="8288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1DD92BB-E4DD-4732-8B58-E367862021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694" y="1211862"/>
            <a:ext cx="10636449" cy="192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9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09CD93C-3E03-465C-9277-FC3CD176A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479" y="-43903"/>
            <a:ext cx="13591569" cy="70309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0E2C1F-165E-48A8-B420-9436DA124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0" b="76763" l="10000" r="87805">
                        <a14:foregroundMark x1="33171" y1="42308" x2="69268" y2="45833"/>
                        <a14:foregroundMark x1="53902" y1="31410" x2="44390" y2="59936"/>
                        <a14:foregroundMark x1="65854" y1="36538" x2="55854" y2="5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4" y="2781251"/>
            <a:ext cx="4332655" cy="32970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4905D0-492D-4401-A8ED-7F37D2C855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0" b="76763" l="10000" r="87805">
                        <a14:foregroundMark x1="33171" y1="42308" x2="69268" y2="45833"/>
                        <a14:foregroundMark x1="53902" y1="31410" x2="44390" y2="59936"/>
                        <a14:foregroundMark x1="65854" y1="36538" x2="55854" y2="5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899" y="3256391"/>
            <a:ext cx="3520960" cy="267936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1943F02-1F88-40B7-AE22-F8F32B480D5C}"/>
              </a:ext>
            </a:extLst>
          </p:cNvPr>
          <p:cNvSpPr txBox="1"/>
          <p:nvPr/>
        </p:nvSpPr>
        <p:spPr>
          <a:xfrm>
            <a:off x="1116331" y="680612"/>
            <a:ext cx="988149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latin typeface="Arial" panose="020B0604020202020204" pitchFamily="34" charset="0"/>
                <a:cs typeface="Arial" panose="020B0604020202020204" pitchFamily="34" charset="0"/>
              </a:rPr>
              <a:t>1 dm = … cm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F337471-0756-420E-BD0A-49CF1D8E4C4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22" b="48056" l="4400" r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485" b="52523"/>
          <a:stretch/>
        </p:blipFill>
        <p:spPr>
          <a:xfrm>
            <a:off x="4866716" y="1929484"/>
            <a:ext cx="2410592" cy="27767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48571A-F4CE-4343-9223-9987093A61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41947">
            <a:off x="1258555" y="4067293"/>
            <a:ext cx="724983" cy="7438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8CC52E2-12BF-4F0A-8E4A-D538A771AA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93587" y="1929485"/>
            <a:ext cx="2408252" cy="2779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83609E-573E-4926-9420-69A5ACCE4A0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9962" t="48579" r="32544" b="-5587"/>
          <a:stretch/>
        </p:blipFill>
        <p:spPr>
          <a:xfrm>
            <a:off x="1012074" y="2241442"/>
            <a:ext cx="2394362" cy="34981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3DE239-842F-4740-8ADE-7CC56481365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9962" t="48579" r="32544" b="-5587"/>
          <a:stretch/>
        </p:blipFill>
        <p:spPr>
          <a:xfrm>
            <a:off x="7541565" y="2307493"/>
            <a:ext cx="2394362" cy="3498111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596630D-A382-4762-AF70-9C9B4342CF7F}"/>
              </a:ext>
            </a:extLst>
          </p:cNvPr>
          <p:cNvSpPr/>
          <p:nvPr/>
        </p:nvSpPr>
        <p:spPr>
          <a:xfrm>
            <a:off x="7343098" y="5589341"/>
            <a:ext cx="4676516" cy="898433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9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100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2BA1D2D-4DC0-4390-9A12-C4E2EE7B136E}"/>
              </a:ext>
            </a:extLst>
          </p:cNvPr>
          <p:cNvSpPr/>
          <p:nvPr/>
        </p:nvSpPr>
        <p:spPr>
          <a:xfrm>
            <a:off x="162882" y="5625537"/>
            <a:ext cx="4676516" cy="898433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9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10</a:t>
            </a:r>
          </a:p>
        </p:txBody>
      </p:sp>
    </p:spTree>
    <p:extLst>
      <p:ext uri="{BB962C8B-B14F-4D97-AF65-F5344CB8AC3E}">
        <p14:creationId xmlns:p14="http://schemas.microsoft.com/office/powerpoint/2010/main" val="157388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14 0.02454 L -0.01914 0.02477 C -0.01562 0.00973 -0.01211 -0.00509 -0.00846 -0.0199 C -0.00742 -0.02407 -0.00599 -0.02824 -0.00495 -0.0324 C -0.00443 -0.03449 -0.00443 -0.03703 -0.00378 -0.03888 C 0.00508 -0.06111 0.01029 -0.06064 0.02487 -0.08125 C 0.02682 -0.08402 0.02852 -0.0875 0.03073 -0.08958 C 0.03294 -0.09166 0.03555 -0.09236 0.03789 -0.09375 C 0.03997 -0.09513 0.04193 -0.09629 0.04388 -0.09814 C 0.04596 -0.1 0.04766 -0.10277 0.04987 -0.10439 C 0.0556 -0.10856 0.06042 -0.10925 0.06654 -0.11064 C 0.11081 -0.10162 0.08372 -0.10902 0.10807 -0.10023 L 0.13203 -0.09166 C 0.13633 -0.09027 0.14492 -0.0875 0.14492 -0.08726 C 0.17695 -0.06481 0.16563 -0.07615 0.18073 -0.05995 C 0.18242 -0.05648 0.18359 -0.05254 0.18555 -0.0493 C 0.20156 -0.02083 0.18203 -0.06365 0.20443 -0.01759 C 0.20599 -0.01458 0.2069 -0.01064 0.20807 -0.00717 C 0.20912 -0.00416 0.21068 -0.00162 0.21172 0.00139 C 0.21367 0.00672 0.21758 0.01875 0.21875 0.02454 C 0.22057 0.03287 0.22188 0.04167 0.22357 0.05 C 0.23919 0.12547 0.23216 0.08102 0.23776 0.12408 C 0.23815 0.12686 0.2388 0.12963 0.23906 0.13241 C 0.23919 0.1382 0.23906 0.14375 0.23906 0.14954 L 0.24024 0.14514 " pathEditMode="relative" rAng="0" ptsTypes="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69" y="-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2 -0.01482 L 0.00482 -0.01482 C 0.08503 -0.12269 0.0556 -0.08774 0.12136 -0.1632 C 0.12891 -0.17176 0.13646 -0.1801 0.14401 -0.18843 C 0.14909 -0.19422 0.15352 -0.20301 0.15951 -0.20533 C 0.18998 -0.21806 0.16029 -0.20649 0.1892 -0.21598 C 0.24714 -0.23542 0.2142 -0.22593 0.24753 -0.23496 C 0.26341 -0.23426 0.2793 -0.23473 0.29519 -0.23288 C 0.3043 -0.23195 0.32253 -0.22663 0.32253 -0.22663 C 0.32526 -0.22524 0.328 -0.22338 0.33086 -0.22246 C 0.33555 -0.22061 0.3405 -0.22014 0.34519 -0.21806 C 0.35 -0.21598 0.35495 -0.21366 0.35938 -0.20973 C 0.37279 -0.19769 0.36706 -0.20093 0.37605 -0.197 C 0.38659 -0.17848 0.37331 -0.20116 0.38321 -0.18635 C 0.38451 -0.1845 0.38542 -0.18195 0.38685 -0.1801 C 0.39193 -0.17292 0.39349 -0.172 0.3987 -0.16737 C 0.40078 -0.15625 0.39857 -0.16528 0.40352 -0.15463 C 0.4056 -0.15 0.41068 -0.13334 0.41068 -0.13125 L 0.41068 -0.12292 L 0.41068 -0.12292 " pathEditMode="relative" ptsTypes="AAAAAAAAAAAAAAAAAA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0509 L -0.00781 0.00509 C -0.01068 -0.00556 -0.01315 -0.01644 -0.01615 -0.02686 C -0.01836 -0.03403 -0.02122 -0.04051 -0.02331 -0.04792 C -0.03815 -0.10047 -0.01484 -0.02801 -0.0293 -0.06898 C -0.0349 -0.08519 -0.02747 -0.07014 -0.03646 -0.0882 C -0.0375 -0.09028 -0.03841 -0.09329 -0.03997 -0.09445 C -0.04453 -0.09769 -0.04948 -0.09861 -0.0543 -0.1007 C -0.06458 -0.09792 -0.075 -0.09561 -0.08516 -0.09236 C -0.09063 -0.09051 -0.09453 -0.0875 -0.09948 -0.0838 C -0.10781 -0.06898 -0.10638 -0.07269 -0.1138 -0.05417 C -0.11628 -0.04792 -0.11914 -0.04213 -0.12083 -0.03519 C -0.12917 -0.00209 -0.1319 0.0118 -0.13516 0.04097 C -0.13607 0.04861 -0.13672 0.05648 -0.1375 0.06435 C -0.1388 0.17152 -0.13867 0.13194 -0.13867 0.18287 L -0.13867 0.18287 " pathEditMode="relative" ptsTypes="AAAAAAAAAAAAAA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0F5A396A-43CD-430B-AF62-917176443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479" y="-43903"/>
            <a:ext cx="13591569" cy="70309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0E2C1F-165E-48A8-B420-9436DA124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0" b="76763" l="10000" r="87805">
                        <a14:foregroundMark x1="33171" y1="42308" x2="69268" y2="45833"/>
                        <a14:foregroundMark x1="53902" y1="31410" x2="44390" y2="59936"/>
                        <a14:foregroundMark x1="65854" y1="36538" x2="55854" y2="5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835" y="2872526"/>
            <a:ext cx="4332655" cy="32970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4905D0-492D-4401-A8ED-7F37D2C855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0" b="76763" l="10000" r="87805">
                        <a14:foregroundMark x1="33171" y1="42308" x2="69268" y2="45833"/>
                        <a14:foregroundMark x1="53902" y1="31410" x2="44390" y2="59936"/>
                        <a14:foregroundMark x1="65854" y1="36538" x2="55854" y2="5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62" y="3227968"/>
            <a:ext cx="3520960" cy="267936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1943F02-1F88-40B7-AE22-F8F32B480D5C}"/>
              </a:ext>
            </a:extLst>
          </p:cNvPr>
          <p:cNvSpPr txBox="1"/>
          <p:nvPr/>
        </p:nvSpPr>
        <p:spPr>
          <a:xfrm>
            <a:off x="1116331" y="680612"/>
            <a:ext cx="9881494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>
                <a:latin typeface="Arial" panose="020B0604020202020204" pitchFamily="34" charset="0"/>
                <a:cs typeface="Arial" panose="020B0604020202020204" pitchFamily="34" charset="0"/>
              </a:rPr>
              <a:t>20 cm = … dm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BF872C6-3687-4896-A81E-8F2253F6BA4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22" b="48056" l="4400" r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485" b="52523"/>
          <a:stretch/>
        </p:blipFill>
        <p:spPr>
          <a:xfrm>
            <a:off x="4866716" y="1929484"/>
            <a:ext cx="2410592" cy="27767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01ED44A-87A8-4C7E-BC1D-6ED6FC6AA7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91862" y="3098462"/>
            <a:ext cx="685464" cy="7032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48571A-F4CE-4343-9223-9987093A61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00984">
            <a:off x="7763166" y="4132572"/>
            <a:ext cx="750319" cy="76983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8DDA207-F954-49C8-8BAF-7A3570099F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91780" y="1948147"/>
            <a:ext cx="2408252" cy="27792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3DE239-842F-4740-8ADE-7CC56481365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9962" t="48579" r="32544" b="-5587"/>
          <a:stretch/>
        </p:blipFill>
        <p:spPr>
          <a:xfrm>
            <a:off x="7584084" y="2409221"/>
            <a:ext cx="2394362" cy="3498111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596630D-A382-4762-AF70-9C9B4342CF7F}"/>
              </a:ext>
            </a:extLst>
          </p:cNvPr>
          <p:cNvSpPr/>
          <p:nvPr/>
        </p:nvSpPr>
        <p:spPr>
          <a:xfrm>
            <a:off x="7343098" y="5589341"/>
            <a:ext cx="4676516" cy="898433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9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83609E-573E-4926-9420-69A5ACCE4A0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9962" t="48579" r="32544" b="-5587"/>
          <a:stretch/>
        </p:blipFill>
        <p:spPr>
          <a:xfrm>
            <a:off x="1236177" y="2318917"/>
            <a:ext cx="2394362" cy="349811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2BA1D2D-4DC0-4390-9A12-C4E2EE7B136E}"/>
              </a:ext>
            </a:extLst>
          </p:cNvPr>
          <p:cNvSpPr/>
          <p:nvPr/>
        </p:nvSpPr>
        <p:spPr>
          <a:xfrm>
            <a:off x="162882" y="5625537"/>
            <a:ext cx="4676516" cy="898433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9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200</a:t>
            </a:r>
          </a:p>
        </p:txBody>
      </p:sp>
    </p:spTree>
    <p:extLst>
      <p:ext uri="{BB962C8B-B14F-4D97-AF65-F5344CB8AC3E}">
        <p14:creationId xmlns:p14="http://schemas.microsoft.com/office/powerpoint/2010/main" val="248040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14 0.02453 L -0.01914 0.02477 C -0.01562 0.00972 -0.01211 -0.0051 -0.00846 -0.01991 C -0.00742 -0.02408 -0.00599 -0.02824 -0.00495 -0.03241 C -0.00443 -0.03449 -0.00443 -0.03704 -0.00378 -0.03889 C 0.00508 -0.06111 0.01029 -0.06065 0.02487 -0.08125 C 0.02682 -0.08403 0.02852 -0.0875 0.03073 -0.08959 C 0.03294 -0.09167 0.03555 -0.09236 0.03789 -0.09375 C 0.03997 -0.09514 0.04193 -0.0963 0.04388 -0.09815 C 0.04596 -0.1 0.04766 -0.10278 0.04987 -0.1044 C 0.0556 -0.10857 0.06042 -0.10926 0.06654 -0.11065 C 0.11094 -0.10162 0.08385 -0.10903 0.1082 -0.10023 L 0.13203 -0.09167 C 0.13633 -0.09028 0.14505 -0.0875 0.14505 -0.08727 C 0.17695 -0.06482 0.16563 -0.07616 0.18073 -0.05996 C 0.18242 -0.05648 0.18372 -0.05255 0.18555 -0.04931 C 0.20156 -0.02084 0.18216 -0.06366 0.20456 -0.0176 C 0.20612 -0.01459 0.2069 -0.01065 0.2082 -0.00718 C 0.20925 -0.00417 0.21068 -0.00162 0.21172 0.00139 C 0.2138 0.00671 0.21758 0.01875 0.21888 0.02453 C 0.2207 0.03287 0.22188 0.04166 0.2237 0.05 C 0.23932 0.12546 0.23229 0.08102 0.23789 0.12407 C 0.23828 0.12685 0.23893 0.12963 0.23906 0.1324 C 0.23932 0.13819 0.23906 0.14375 0.23906 0.14953 L 0.24036 0.14514 " pathEditMode="relative" rAng="0" ptsTypes="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69" y="-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0.00509 L -0.00782 0.00533 C -0.01068 -0.00555 -0.01316 -0.01643 -0.01615 -0.02685 C -0.01836 -0.03403 -0.02123 -0.04051 -0.02331 -0.04792 C -0.03816 -0.10046 -0.01485 -0.02801 -0.0293 -0.06898 C -0.0349 -0.08518 -0.02748 -0.07014 -0.03646 -0.08819 C -0.0375 -0.09028 -0.03842 -0.09329 -0.03998 -0.09444 C -0.04454 -0.09768 -0.04948 -0.09861 -0.0543 -0.10069 C -0.06459 -0.09792 -0.075 -0.0956 -0.08516 -0.09236 C -0.09063 -0.09051 -0.09454 -0.0875 -0.09948 -0.08379 C -0.10782 -0.06898 -0.10638 -0.07268 -0.11381 -0.05417 C -0.11628 -0.04792 -0.11915 -0.04213 -0.12084 -0.03518 C -0.12917 -0.00208 -0.13191 0.01181 -0.13516 0.04097 C -0.13607 0.04861 -0.13672 0.05648 -0.1375 0.06435 C -0.13881 0.17153 -0.13868 0.13195 -0.13868 0.18287 L -0.13868 0.1831 " pathEditMode="relative" rAng="0" ptsTypes="AAAAAAAAAAAAAA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3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347 L 0.00104 0.00347 C -0.00026 -0.00996 -0.00052 -0.02384 -0.0026 -0.03681 C -0.00456 -0.04931 -0.00794 -0.06111 -0.01094 -0.07292 C -0.01588 -0.09283 -0.02018 -0.11343 -0.02643 -0.13218 C -0.03385 -0.15509 -0.0345 -0.15834 -0.0431 -0.17871 C -0.05091 -0.19746 -0.06029 -0.21852 -0.07279 -0.22755 C -0.075 -0.22917 -0.08385 -0.23565 -0.08594 -0.23588 L -0.09779 -0.23797 C -0.10104 -0.23727 -0.1043 -0.2375 -0.10729 -0.23588 C -0.1099 -0.23472 -0.11198 -0.23148 -0.11445 -0.22963 C -0.11758 -0.22732 -0.12096 -0.2257 -0.12396 -0.22315 C -0.12604 -0.22153 -0.12799 -0.21898 -0.12995 -0.2169 C -0.13476 -0.21158 -0.14036 -0.20394 -0.1431 -0.19584 C -0.14466 -0.19074 -0.14596 -0.18565 -0.14779 -0.18079 C -0.15 -0.175 -0.15286 -0.16991 -0.15495 -0.16389 C -0.15898 -0.15185 -0.15859 -0.14769 -0.15963 -0.13426 L -0.15963 -0.13426 " pathEditMode="relative" ptsTypes="AAAAAAAAAAAAAAAA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1EDF3F0-6494-460A-8B0D-B0E0B9E1D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479" y="-43903"/>
            <a:ext cx="13591569" cy="70309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0E2C1F-165E-48A8-B420-9436DA124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0" b="76763" l="10000" r="87805">
                        <a14:foregroundMark x1="33171" y1="42308" x2="69268" y2="45833"/>
                        <a14:foregroundMark x1="53902" y1="31410" x2="44390" y2="59936"/>
                        <a14:foregroundMark x1="65854" y1="36538" x2="55854" y2="5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4" y="2781251"/>
            <a:ext cx="4332655" cy="32970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4905D0-492D-4401-A8ED-7F37D2C855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0" b="76763" l="10000" r="87805">
                        <a14:foregroundMark x1="33171" y1="42308" x2="69268" y2="45833"/>
                        <a14:foregroundMark x1="53902" y1="31410" x2="44390" y2="59936"/>
                        <a14:foregroundMark x1="65854" y1="36538" x2="55854" y2="5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899" y="3256391"/>
            <a:ext cx="3520960" cy="267936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1943F02-1F88-40B7-AE22-F8F32B480D5C}"/>
              </a:ext>
            </a:extLst>
          </p:cNvPr>
          <p:cNvSpPr txBox="1"/>
          <p:nvPr/>
        </p:nvSpPr>
        <p:spPr>
          <a:xfrm>
            <a:off x="1116331" y="680612"/>
            <a:ext cx="9881494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500 cm = … m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527A8AB-74C5-4280-986D-0B8733B8FDD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22" b="48056" l="4400" r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485" b="52523"/>
          <a:stretch/>
        </p:blipFill>
        <p:spPr>
          <a:xfrm>
            <a:off x="4866716" y="1929484"/>
            <a:ext cx="2410592" cy="27767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A0A00A3-5C40-47E8-8517-4C9FF89CF1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5028" y="3099982"/>
            <a:ext cx="685464" cy="70329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72D2FBB-74DB-4AF1-B39F-5D47920680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91862" y="3098462"/>
            <a:ext cx="685464" cy="7032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48571A-F4CE-4343-9223-9987093A61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8555" y="3982323"/>
            <a:ext cx="807799" cy="82881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090C1A5-B578-4137-98F8-17E7E87B97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93587" y="1929485"/>
            <a:ext cx="2408252" cy="27792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3DE239-842F-4740-8ADE-7CC56481365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9962" t="48579" r="32544" b="-5587"/>
          <a:stretch/>
        </p:blipFill>
        <p:spPr>
          <a:xfrm>
            <a:off x="7541565" y="2307493"/>
            <a:ext cx="2394362" cy="3498111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596630D-A382-4762-AF70-9C9B4342CF7F}"/>
              </a:ext>
            </a:extLst>
          </p:cNvPr>
          <p:cNvSpPr/>
          <p:nvPr/>
        </p:nvSpPr>
        <p:spPr>
          <a:xfrm>
            <a:off x="7343098" y="5589341"/>
            <a:ext cx="4676516" cy="898433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9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50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83609E-573E-4926-9420-69A5ACCE4A0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9962" t="48579" r="32544" b="-5587"/>
          <a:stretch/>
        </p:blipFill>
        <p:spPr>
          <a:xfrm>
            <a:off x="1135774" y="2318917"/>
            <a:ext cx="2394362" cy="349811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2BA1D2D-4DC0-4390-9A12-C4E2EE7B136E}"/>
              </a:ext>
            </a:extLst>
          </p:cNvPr>
          <p:cNvSpPr/>
          <p:nvPr/>
        </p:nvSpPr>
        <p:spPr>
          <a:xfrm>
            <a:off x="162882" y="5625537"/>
            <a:ext cx="4676516" cy="898433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9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5</a:t>
            </a:r>
          </a:p>
        </p:txBody>
      </p:sp>
    </p:spTree>
    <p:extLst>
      <p:ext uri="{BB962C8B-B14F-4D97-AF65-F5344CB8AC3E}">
        <p14:creationId xmlns:p14="http://schemas.microsoft.com/office/powerpoint/2010/main" val="324017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14 0.02453 L -0.01914 0.02477 C -0.01563 0.00972 -0.01211 -0.0051 -0.00847 -0.01991 C -0.00742 -0.02408 -0.00599 -0.02824 -0.00495 -0.03241 C -0.00443 -0.03449 -0.00443 -0.03704 -0.00378 -0.03889 C 0.00508 -0.06111 0.01028 -0.06065 0.02487 -0.08125 C 0.02682 -0.08403 0.02851 -0.0875 0.03073 -0.08959 C 0.03294 -0.09167 0.03554 -0.09236 0.03789 -0.09375 C 0.03997 -0.09514 0.04192 -0.0963 0.04388 -0.09815 C 0.04596 -0.1 0.04765 -0.10278 0.04987 -0.1044 C 0.0556 -0.10857 0.06041 -0.10926 0.0664 -0.11065 C 0.11067 -0.10162 0.08372 -0.10903 0.10794 -0.10023 L 0.1319 -0.09167 C 0.13619 -0.09028 0.14492 -0.0875 0.14492 -0.08727 C 0.17695 -0.06482 0.16562 -0.07616 0.1806 -0.05996 C 0.18229 -0.05648 0.18359 -0.05255 0.18541 -0.04931 C 0.20143 -0.02084 0.1819 -0.06366 0.20442 -0.0176 C 0.20586 -0.01459 0.2069 -0.01065 0.20794 -0.00718 C 0.20911 -0.00417 0.21054 -0.00162 0.21172 0.00139 C 0.21367 0.00671 0.21744 0.01875 0.21875 0.02453 C 0.22057 0.03287 0.22174 0.04166 0.22343 0.05 C 0.23919 0.12546 0.23216 0.08102 0.23763 0.12407 C 0.23802 0.12685 0.23867 0.12963 0.23906 0.1324 C 0.23919 0.13819 0.23906 0.14375 0.23906 0.14953 L 0.2401 0.14514 " pathEditMode="relative" rAng="0" ptsTypes="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-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-0.01366 L 0.00234 -0.01366 C 0.01745 -0.03774 0.03164 -0.06366 0.04766 -0.08588 C 0.06458 -0.10996 0.08294 -0.13079 0.10078 -0.15255 C 0.10482 -0.15764 0.1095 -0.16088 0.11328 -0.16644 C 0.13698 -0.20186 0.10286 -0.15209 0.14297 -0.20533 C 0.14674 -0.21065 0.14987 -0.21713 0.15391 -0.222 C 0.15729 -0.22639 0.16107 -0.22963 0.16484 -0.23311 C 0.17409 -0.24213 0.17604 -0.24306 0.18672 -0.24977 C 0.18971 -0.25186 0.19284 -0.2544 0.19609 -0.25533 C 0.20377 -0.25811 0.21172 -0.25903 0.21953 -0.26088 C 0.23672 -0.25903 0.25391 -0.25857 0.27109 -0.25533 C 0.27383 -0.25487 0.2763 -0.25209 0.27891 -0.24977 C 0.28073 -0.24838 0.29245 -0.23889 0.29609 -0.23311 C 0.29935 -0.22801 0.30182 -0.2213 0.30547 -0.21644 C 0.30755 -0.21366 0.30989 -0.21158 0.31172 -0.20811 C 0.31562 -0.20047 0.31784 -0.18959 0.32266 -0.18311 C 0.33034 -0.17292 0.32734 -0.17871 0.33203 -0.16644 C 0.33516 -0.14352 0.33125 -0.16621 0.33672 -0.147 C 0.33919 -0.13797 0.33685 -0.13843 0.34141 -0.13033 C 0.34271 -0.12801 0.34466 -0.12732 0.34609 -0.12477 C 0.34792 -0.12153 0.34883 -0.11713 0.35078 -0.11366 C 0.35312 -0.1095 0.35586 -0.10625 0.35859 -0.10255 C 0.36224 -0.09769 0.36276 -0.09746 0.36641 -0.09422 L 0.36641 -0.09422 " pathEditMode="relative" ptsTypes="AAAAAAAAAAAAAAAAAAAAAAA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0509 L -0.00781 0.00509 C -0.01068 -0.00556 -0.01315 -0.01644 -0.01615 -0.02686 C -0.01836 -0.03403 -0.02122 -0.04051 -0.02331 -0.04792 C -0.03815 -0.10047 -0.01484 -0.02801 -0.0293 -0.06898 C -0.0349 -0.08519 -0.02747 -0.07014 -0.03646 -0.0882 C -0.0375 -0.09028 -0.03841 -0.09329 -0.03997 -0.09445 C -0.04453 -0.09769 -0.04948 -0.09861 -0.0543 -0.1007 C -0.06458 -0.09792 -0.075 -0.09561 -0.08516 -0.09236 C -0.09063 -0.09051 -0.09453 -0.0875 -0.09948 -0.0838 C -0.10781 -0.06898 -0.10638 -0.07269 -0.1138 -0.05417 C -0.11628 -0.04792 -0.11914 -0.04213 -0.12083 -0.03519 C -0.12917 -0.00209 -0.1319 0.0118 -0.13516 0.04097 C -0.13607 0.04861 -0.13672 0.05648 -0.1375 0.06435 C -0.1388 0.17152 -0.13867 0.13194 -0.13867 0.18287 L -0.13867 0.18287 " pathEditMode="relative" ptsTypes="AAAAAAAAAAAAAA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7AFCBD0-0BAE-4F4E-9D28-C3A4E8303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479" y="-43903"/>
            <a:ext cx="13591569" cy="70309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0E2C1F-165E-48A8-B420-9436DA124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0" b="76763" l="10000" r="87805">
                        <a14:foregroundMark x1="33171" y1="42308" x2="69268" y2="45833"/>
                        <a14:foregroundMark x1="53902" y1="31410" x2="44390" y2="59936"/>
                        <a14:foregroundMark x1="65854" y1="36538" x2="55854" y2="5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835" y="2872526"/>
            <a:ext cx="4332655" cy="32970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4905D0-492D-4401-A8ED-7F37D2C855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0" b="76763" l="10000" r="87805">
                        <a14:foregroundMark x1="33171" y1="42308" x2="69268" y2="45833"/>
                        <a14:foregroundMark x1="53902" y1="31410" x2="44390" y2="59936"/>
                        <a14:foregroundMark x1="65854" y1="36538" x2="55854" y2="5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62" y="3227968"/>
            <a:ext cx="3520960" cy="267936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1943F02-1F88-40B7-AE22-F8F32B480D5C}"/>
              </a:ext>
            </a:extLst>
          </p:cNvPr>
          <p:cNvSpPr txBox="1"/>
          <p:nvPr/>
        </p:nvSpPr>
        <p:spPr>
          <a:xfrm>
            <a:off x="1116331" y="680612"/>
            <a:ext cx="9881494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>
                <a:latin typeface="Arial" panose="020B0604020202020204" pitchFamily="34" charset="0"/>
                <a:cs typeface="Arial" panose="020B0604020202020204" pitchFamily="34" charset="0"/>
              </a:rPr>
              <a:t>20 dm = … 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47B78F7-3376-4D1A-951D-D8C8CEBB726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22" b="48056" l="4400" r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485" b="52523"/>
          <a:stretch/>
        </p:blipFill>
        <p:spPr>
          <a:xfrm>
            <a:off x="4866716" y="1929484"/>
            <a:ext cx="2410592" cy="27767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C5CE09-7F1B-4FA0-BCCE-F909E2BA18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5028" y="3099982"/>
            <a:ext cx="685464" cy="7032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7CF4340-20C0-4E19-A9D8-686F8478C7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91862" y="3098462"/>
            <a:ext cx="685464" cy="70329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05B5A5C-0B70-4518-B157-D89F57D68F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7713" y="3439414"/>
            <a:ext cx="685464" cy="7032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48571A-F4CE-4343-9223-9987093A61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63166" y="4073598"/>
            <a:ext cx="807799" cy="8288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9739C7D-860D-490D-BAAE-226F614B3F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93587" y="1929485"/>
            <a:ext cx="2408252" cy="27792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3DE239-842F-4740-8ADE-7CC56481365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9962" t="48579" r="32544" b="-5587"/>
          <a:stretch/>
        </p:blipFill>
        <p:spPr>
          <a:xfrm>
            <a:off x="7632281" y="2358131"/>
            <a:ext cx="2394362" cy="3498111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596630D-A382-4762-AF70-9C9B4342CF7F}"/>
              </a:ext>
            </a:extLst>
          </p:cNvPr>
          <p:cNvSpPr/>
          <p:nvPr/>
        </p:nvSpPr>
        <p:spPr>
          <a:xfrm>
            <a:off x="7343098" y="5589341"/>
            <a:ext cx="4676516" cy="898433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9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83609E-573E-4926-9420-69A5ACCE4A0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9962" t="48579" r="32544" b="-5587"/>
          <a:stretch/>
        </p:blipFill>
        <p:spPr>
          <a:xfrm>
            <a:off x="1236177" y="2318917"/>
            <a:ext cx="2394362" cy="349811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2BA1D2D-4DC0-4390-9A12-C4E2EE7B136E}"/>
              </a:ext>
            </a:extLst>
          </p:cNvPr>
          <p:cNvSpPr/>
          <p:nvPr/>
        </p:nvSpPr>
        <p:spPr>
          <a:xfrm>
            <a:off x="162882" y="5625537"/>
            <a:ext cx="4676516" cy="898433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9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200</a:t>
            </a:r>
          </a:p>
        </p:txBody>
      </p:sp>
    </p:spTree>
    <p:extLst>
      <p:ext uri="{BB962C8B-B14F-4D97-AF65-F5344CB8AC3E}">
        <p14:creationId xmlns:p14="http://schemas.microsoft.com/office/powerpoint/2010/main" val="76067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14 0.02453 L -0.01914 0.02477 C -0.01562 0.00972 -0.01211 -0.0051 -0.00846 -0.01991 C -0.00742 -0.02408 -0.00599 -0.02824 -0.00495 -0.03241 C -0.00443 -0.03449 -0.00443 -0.03704 -0.00378 -0.03889 C 0.00508 -0.06111 0.01029 -0.06065 0.02487 -0.08125 C 0.02682 -0.08403 0.02852 -0.0875 0.03073 -0.08959 C 0.03294 -0.09167 0.03555 -0.09236 0.03789 -0.09375 C 0.03997 -0.09514 0.04193 -0.0963 0.04388 -0.09815 C 0.04596 -0.1 0.04766 -0.10278 0.04987 -0.1044 C 0.0556 -0.10857 0.06042 -0.10926 0.06654 -0.11065 C 0.11094 -0.10162 0.08385 -0.10903 0.1082 -0.10023 L 0.13203 -0.09167 C 0.13633 -0.09028 0.14505 -0.0875 0.14505 -0.08727 C 0.17695 -0.06482 0.16563 -0.07616 0.18073 -0.05996 C 0.18242 -0.05648 0.18372 -0.05255 0.18555 -0.04931 C 0.20156 -0.02084 0.18216 -0.06366 0.20456 -0.0176 C 0.20612 -0.01459 0.2069 -0.01065 0.2082 -0.00718 C 0.20925 -0.00417 0.21068 -0.00162 0.21172 0.00139 C 0.2138 0.00671 0.21758 0.01875 0.21888 0.02453 C 0.2207 0.03287 0.22188 0.04166 0.2237 0.05 C 0.23932 0.12546 0.23229 0.08102 0.23789 0.12407 C 0.23828 0.12685 0.23893 0.12963 0.23906 0.1324 C 0.23932 0.13819 0.23906 0.14375 0.23906 0.14953 L 0.24036 0.14514 " pathEditMode="relative" rAng="0" ptsTypes="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69" y="-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051 L -0.00781 0.00533 C -0.01068 -0.00555 -0.01315 -0.01643 -0.01614 -0.02685 C -0.01836 -0.03402 -0.02122 -0.04051 -0.02331 -0.04791 C -0.03815 -0.10046 -0.01484 -0.02801 -0.0293 -0.06898 C -0.03489 -0.08518 -0.02747 -0.07013 -0.03646 -0.08819 C -0.0375 -0.09027 -0.03841 -0.09328 -0.03997 -0.09444 C -0.04453 -0.09768 -0.04948 -0.09861 -0.0543 -0.10069 C -0.06458 -0.09791 -0.075 -0.0956 -0.08515 -0.09236 C -0.09062 -0.09051 -0.09453 -0.0875 -0.09948 -0.08379 C -0.10781 -0.06898 -0.10638 -0.07268 -0.1138 -0.05416 C -0.11627 -0.04791 -0.11914 -0.04213 -0.12083 -0.03518 C -0.12916 -0.00208 -0.1319 0.01181 -0.13515 0.04098 C -0.13607 0.04862 -0.13672 0.05649 -0.1375 0.06436 C -0.1388 0.17153 -0.13867 0.13195 -0.13867 0.18287 L -0.13867 0.18311 " pathEditMode="relative" rAng="0" ptsTypes="AAAAAAAAAAAAAA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3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29 -0.01019 L -0.00429 -0.01019 C -0.00872 -0.02107 -0.01927 -0.04907 -0.02617 -0.06296 C -0.02773 -0.06597 -0.02942 -0.06852 -0.03085 -0.0713 C -0.03567 -0.08148 -0.03906 -0.09398 -0.04492 -0.10185 C -0.047 -0.10463 -0.04934 -0.10718 -0.05117 -0.11019 C -0.05612 -0.11829 -0.06054 -0.12685 -0.06523 -0.13519 C -0.06679 -0.13796 -0.06783 -0.14236 -0.06992 -0.14352 C -0.07148 -0.14444 -0.07304 -0.14583 -0.0746 -0.1463 C -0.08346 -0.14907 -0.09934 -0.15046 -0.10742 -0.15185 C -0.11067 -0.15255 -0.11367 -0.15394 -0.11679 -0.15463 C -0.12148 -0.15579 -0.12617 -0.15648 -0.13085 -0.15741 C -0.14335 -0.15648 -0.15599 -0.15718 -0.16835 -0.15463 C -0.17369 -0.1537 -0.17578 -0.14607 -0.17929 -0.14074 C -0.19244 -0.12153 -0.175 -0.15139 -0.18867 -0.12685 C -0.19049 -0.11782 -0.19023 -0.12153 -0.19023 -0.11574 L -0.19023 -0.11574 " pathEditMode="relative" ptsTypes="AAAAAAAAAAAAAAA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9F64CA4-6A8B-4063-8F58-D268C2E38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479" y="-43903"/>
            <a:ext cx="13591569" cy="70309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0E2C1F-165E-48A8-B420-9436DA124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0" b="76763" l="10000" r="87805">
                        <a14:foregroundMark x1="33171" y1="42308" x2="69268" y2="45833"/>
                        <a14:foregroundMark x1="53902" y1="31410" x2="44390" y2="59936"/>
                        <a14:foregroundMark x1="65854" y1="36538" x2="55854" y2="5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4" y="2781251"/>
            <a:ext cx="4332655" cy="32970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4905D0-492D-4401-A8ED-7F37D2C855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0" b="76763" l="10000" r="87805">
                        <a14:foregroundMark x1="33171" y1="42308" x2="69268" y2="45833"/>
                        <a14:foregroundMark x1="53902" y1="31410" x2="44390" y2="59936"/>
                        <a14:foregroundMark x1="65854" y1="36538" x2="55854" y2="5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899" y="3256391"/>
            <a:ext cx="3520960" cy="267936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1943F02-1F88-40B7-AE22-F8F32B480D5C}"/>
              </a:ext>
            </a:extLst>
          </p:cNvPr>
          <p:cNvSpPr txBox="1"/>
          <p:nvPr/>
        </p:nvSpPr>
        <p:spPr>
          <a:xfrm>
            <a:off x="1116331" y="680612"/>
            <a:ext cx="9881494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>
                <a:latin typeface="Arial" panose="020B0604020202020204" pitchFamily="34" charset="0"/>
                <a:cs typeface="Arial" panose="020B0604020202020204" pitchFamily="34" charset="0"/>
              </a:rPr>
              <a:t>6 dm = … cm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B210808-0198-4EA2-88E5-53076783822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22" b="48056" l="4400" r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485" b="52523"/>
          <a:stretch/>
        </p:blipFill>
        <p:spPr>
          <a:xfrm>
            <a:off x="4812352" y="1839738"/>
            <a:ext cx="2410592" cy="27767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C6E1AAB-F088-486B-BE3F-360C214F88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70663" y="3010237"/>
            <a:ext cx="685464" cy="70329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E67CF93-C575-4121-BDDE-A08F610338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7498" y="3008717"/>
            <a:ext cx="685464" cy="70329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81E67FF-1FC5-4F5D-BF6E-17FC8B19CC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43349" y="3349668"/>
            <a:ext cx="685464" cy="7032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48571A-F4CE-4343-9223-9987093A61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8555" y="3982323"/>
            <a:ext cx="807799" cy="8288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85B299C-E962-47D2-B2E8-4EDF625B7B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77471" y="3368057"/>
            <a:ext cx="685464" cy="70329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D00F9DC-510E-46F2-AF90-8950616CB9B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39223" y="1839739"/>
            <a:ext cx="2408252" cy="2779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83609E-573E-4926-9420-69A5ACCE4A0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9962" t="48579" r="32544" b="-5587"/>
          <a:stretch/>
        </p:blipFill>
        <p:spPr>
          <a:xfrm>
            <a:off x="1123735" y="2303907"/>
            <a:ext cx="2394362" cy="349811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2BA1D2D-4DC0-4390-9A12-C4E2EE7B136E}"/>
              </a:ext>
            </a:extLst>
          </p:cNvPr>
          <p:cNvSpPr/>
          <p:nvPr/>
        </p:nvSpPr>
        <p:spPr>
          <a:xfrm>
            <a:off x="162882" y="5625537"/>
            <a:ext cx="4676516" cy="898433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9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60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C3DE239-842F-4740-8ADE-7CC56481365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9962" t="48579" r="32544" b="-5587"/>
          <a:stretch/>
        </p:blipFill>
        <p:spPr>
          <a:xfrm>
            <a:off x="7541565" y="2307493"/>
            <a:ext cx="2394362" cy="3498111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596630D-A382-4762-AF70-9C9B4342CF7F}"/>
              </a:ext>
            </a:extLst>
          </p:cNvPr>
          <p:cNvSpPr/>
          <p:nvPr/>
        </p:nvSpPr>
        <p:spPr>
          <a:xfrm>
            <a:off x="7343098" y="5589341"/>
            <a:ext cx="4676516" cy="898433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9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600</a:t>
            </a:r>
          </a:p>
        </p:txBody>
      </p:sp>
    </p:spTree>
    <p:extLst>
      <p:ext uri="{BB962C8B-B14F-4D97-AF65-F5344CB8AC3E}">
        <p14:creationId xmlns:p14="http://schemas.microsoft.com/office/powerpoint/2010/main" val="179355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15 0.02454 L -0.01915 0.02477 C -0.01563 0.00973 -0.01211 -0.00509 -0.00847 -0.0199 C -0.00743 -0.02407 -0.00599 -0.02824 -0.00495 -0.0324 C -0.00443 -0.03449 -0.00443 -0.03703 -0.00378 -0.03889 C 0.00507 -0.06111 0.01028 -0.06064 0.02474 -0.08125 C 0.02682 -0.08402 0.02851 -0.0875 0.03059 -0.08958 C 0.03294 -0.09166 0.03541 -0.09236 0.03776 -0.09375 C 0.03984 -0.09514 0.04192 -0.09629 0.04375 -0.09814 C 0.04596 -0.1 0.04765 -0.10277 0.04974 -0.10439 C 0.05559 -0.10856 0.06041 -0.10926 0.06653 -0.11064 C 0.1108 -0.10162 0.08372 -0.10902 0.10807 -0.10023 L 0.13203 -0.09166 C 0.13632 -0.09027 0.14492 -0.0875 0.14492 -0.08726 C 0.17695 -0.06481 0.16562 -0.07615 0.18072 -0.05995 C 0.18242 -0.05648 0.18359 -0.05254 0.18554 -0.0493 C 0.20156 -0.02083 0.18203 -0.06365 0.20442 -0.01759 C 0.20599 -0.01458 0.2069 -0.01064 0.20807 -0.00717 C 0.20911 -0.00416 0.21067 -0.00162 0.21171 0.00139 C 0.21367 0.00672 0.21757 0.01875 0.21875 0.02454 C 0.22057 0.03287 0.22187 0.04167 0.22356 0.05 C 0.23919 0.12547 0.23216 0.08102 0.23776 0.12408 C 0.23815 0.12686 0.2388 0.12963 0.23906 0.13241 C 0.23919 0.1382 0.23906 0.14375 0.23906 0.14954 L 0.24023 0.14514 " pathEditMode="relative" rAng="0" ptsTypes="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69" y="-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-0.01644 L 0.00547 -0.01644 C 0.01159 -0.03033 0.01771 -0.04468 0.02409 -0.05811 C 0.02656 -0.0632 0.02917 -0.06783 0.0319 -0.072 C 0.04141 -0.08681 0.0319 -0.06713 0.04127 -0.08588 C 0.04401 -0.09144 0.04661 -0.097 0.04909 -0.10255 C 0.05026 -0.10533 0.05091 -0.10857 0.05221 -0.11088 C 0.05364 -0.11343 0.0556 -0.11413 0.0569 -0.11644 C 0.06107 -0.12385 0.06432 -0.13565 0.0694 -0.14144 C 0.07747 -0.15093 0.08594 -0.15903 0.0944 -0.16644 L 0.11315 -0.18311 C 0.11627 -0.18588 0.11914 -0.19051 0.12252 -0.19144 C 0.17252 -0.20764 0.10625 -0.1845 0.1569 -0.20811 C 0.16107 -0.21019 0.16536 -0.20996 0.1694 -0.21088 C 0.17213 -0.21181 0.17461 -0.21297 0.17721 -0.21366 C 0.18034 -0.21482 0.18359 -0.21551 0.18659 -0.21644 C 0.18932 -0.21737 0.1918 -0.21852 0.1944 -0.21922 C 0.20651 -0.22315 0.20026 -0.21991 0.20846 -0.22477 C 0.22461 -0.22385 0.24088 -0.22362 0.2569 -0.222 C 0.26328 -0.22153 0.26953 -0.21852 0.27565 -0.21644 C 0.29479 -0.21042 0.275 -0.21713 0.29596 -0.21088 C 0.2987 -0.21019 0.30117 -0.20903 0.30377 -0.20811 C 0.30534 -0.20625 0.30677 -0.20394 0.30846 -0.20255 C 0.31055 -0.20116 0.31289 -0.20186 0.31471 -0.19977 C 0.33112 -0.18334 0.3095 -0.19746 0.32409 -0.18866 C 0.32643 -0.18264 0.33138 -0.17269 0.3319 -0.16366 C 0.33229 -0.15926 0.3319 -0.1544 0.3319 -0.14977 L 0.3319 -0.14977 " pathEditMode="relative" ptsTypes="AAAAAAAAAAAAAAAAAAAAAAAAAA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0509 L -0.00781 0.00509 C -0.01068 -0.00556 -0.01315 -0.01644 -0.01615 -0.02686 C -0.01836 -0.03403 -0.02122 -0.04051 -0.02331 -0.04792 C -0.03815 -0.10047 -0.01484 -0.02801 -0.0293 -0.06898 C -0.0349 -0.08519 -0.02747 -0.07014 -0.03646 -0.0882 C -0.0375 -0.09028 -0.03841 -0.09329 -0.03997 -0.09445 C -0.04453 -0.09769 -0.04948 -0.09861 -0.0543 -0.1007 C -0.06458 -0.09792 -0.075 -0.09561 -0.08516 -0.09236 C -0.09063 -0.09051 -0.09453 -0.0875 -0.09948 -0.0838 C -0.10781 -0.06898 -0.10638 -0.07269 -0.1138 -0.05417 C -0.11628 -0.04792 -0.11914 -0.04213 -0.12083 -0.03519 C -0.12917 -0.00209 -0.1319 0.0118 -0.13516 0.04097 C -0.13607 0.04861 -0.13672 0.05648 -0.1375 0.06435 C -0.1388 0.17152 -0.13867 0.13194 -0.13867 0.18287 L -0.13867 0.18287 " pathEditMode="relative" ptsTypes="AAAAAAAAAAAAAA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8DAF8AB3-5A18-4E1F-9EBC-758F8B170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79" y="-43903"/>
            <a:ext cx="13591569" cy="70309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D77B84-2892-45C0-B8DF-13FAD98A30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1" r="59123" b="-2931"/>
          <a:stretch/>
        </p:blipFill>
        <p:spPr>
          <a:xfrm>
            <a:off x="942962" y="3256390"/>
            <a:ext cx="3559814" cy="32479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0958CD-97DB-4611-AF8D-8A067E1F15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48" t="-1497" r="37708" b="49883"/>
          <a:stretch/>
        </p:blipFill>
        <p:spPr>
          <a:xfrm>
            <a:off x="7553276" y="3337153"/>
            <a:ext cx="2651267" cy="31671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E35139-935C-476B-8BC2-DB828E0165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22" b="48056" l="4400" r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485" b="52523"/>
          <a:stretch/>
        </p:blipFill>
        <p:spPr>
          <a:xfrm>
            <a:off x="4875623" y="2730382"/>
            <a:ext cx="2410592" cy="27767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398997-2DE3-48BC-BCE8-8063443E5C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9613" y="4004888"/>
            <a:ext cx="685464" cy="7032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A8185D-B912-44BF-AB61-BBA270847A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33935" y="3900881"/>
            <a:ext cx="685464" cy="7032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E761F1C-8155-44B1-A0B7-BEB32AFD66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40742" y="4258701"/>
            <a:ext cx="685464" cy="7032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3653CC-8494-4313-BA12-1D1FAEC63B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0769" y="3899361"/>
            <a:ext cx="685464" cy="7032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ECD6EB0-F90B-4895-803C-7389378C42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6620" y="4240312"/>
            <a:ext cx="685464" cy="7032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AB49DE-7920-4E74-A95A-3507D74B06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2494" y="2730383"/>
            <a:ext cx="2408252" cy="277922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4ADBF2E-CD52-4193-8167-C06CD4393F8E}"/>
              </a:ext>
            </a:extLst>
          </p:cNvPr>
          <p:cNvSpPr txBox="1"/>
          <p:nvPr/>
        </p:nvSpPr>
        <p:spPr>
          <a:xfrm>
            <a:off x="1040320" y="8429041"/>
            <a:ext cx="9881494" cy="119735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182">
                <a:solidFill>
                  <a:schemeClr val="accent4"/>
                </a:solidFill>
                <a:latin typeface="UTM Cookies" panose="02040603050506020204" pitchFamily="18" charset="0"/>
              </a:rPr>
              <a:t>TẠM BIỆT CÁC BẠN!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2A40F60-E9AF-49BE-92E7-39684F5E97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9744" y="795657"/>
            <a:ext cx="9882350" cy="192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0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04 -0.02407 0.00195 -0.04838 0.00312 -0.07222 C 0.00351 -0.07894 0.00169 -0.09537 0.00468 -0.09167 C 0.00872 -0.08704 0.00677 -0.075 0.00781 -0.06667 C 0.00833 -0.05278 0.00859 -0.03889 0.00937 -0.025 C 0.00963 -0.02037 0.0112 -0.00648 0.01093 -0.01111 C 0.00794 -0.0588 0.00221 -0.11065 0.00312 -0.15833 C 0.00325 -0.16134 0.00625 -0.15648 0.00781 -0.15556 C 0.00885 -0.13241 0.01093 -0.10949 0.01093 -0.08611 C 0.01093 -0.08218 0.00872 -0.0713 0.00781 -0.075 C 0.00403 -0.09074 0.00364 -0.10833 0.00156 -0.125 C 0.00052 -0.10556 0.0056 -0.08171 -0.00157 -0.06667 C -0.00651 -0.05648 -0.0056 -0.09282 -0.00782 -0.10556 C -0.00977 -0.1169 -0.01198 -0.12778 -0.01407 -0.13889 C -0.03607 -0.0213 -0.01393 -0.15949 -0.02188 -0.03333 C -0.02253 -0.02315 -0.025 -0.07431 -0.025 -0.06389 C -0.025 -0.05185 -0.01966 -0.03935 -0.02188 -0.02778 C -0.02357 -0.01875 -0.025 -0.0463 -0.02657 -0.05556 C -0.02696 -0.05856 -0.02552 -0.05 -0.025 -0.04722 C -0.02448 -0.03796 -0.01875 -0.01551 -0.02344 -0.01944 C -0.02943 -0.025 -0.02474 -0.04907 -0.03125 -0.05278 C -0.03282 -0.05394 -0.03268 -0.01296 -0.03268 -0.02778 L -0.03268 -0.02778 " pathEditMode="relative" ptsTypes="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44444E-6 L 1.875E-6 0.00023 C 0.00104 -0.02408 0.00195 -0.04838 0.00312 -0.07223 C 0.00351 -0.07894 0.00169 -0.09537 0.00469 -0.09167 C 0.00872 -0.08704 0.00677 -0.075 0.00781 -0.06667 C 0.00833 -0.05278 0.00859 -0.03889 0.00937 -0.025 C 0.00963 -0.02037 0.0112 -0.00649 0.01094 -0.01112 C 0.00794 -0.0588 0.00221 -0.11065 0.00312 -0.15834 C 0.00325 -0.16135 0.00625 -0.15649 0.00781 -0.15556 C 0.00885 -0.13241 0.01094 -0.1095 0.01094 -0.08612 C 0.01094 -0.08218 0.00872 -0.0713 0.00781 -0.075 C 0.00403 -0.09075 0.00364 -0.10834 0.00156 -0.125 C 0.00052 -0.10556 0.0056 -0.08172 -0.00156 -0.06667 C -0.00651 -0.05649 -0.0056 -0.09283 -0.00781 -0.10556 C -0.00977 -0.1169 -0.01198 -0.12778 -0.01406 -0.13889 C -0.03607 -0.0213 -0.01393 -0.1595 -0.02188 -0.03334 C -0.02253 -0.02315 -0.025 -0.07431 -0.025 -0.06389 C -0.025 -0.05186 -0.01966 -0.03936 -0.02188 -0.02778 C -0.02357 -0.01875 -0.025 -0.0463 -0.02656 -0.05556 C -0.02695 -0.05857 -0.02552 -0.05 -0.025 -0.04723 C -0.02448 -0.03797 -0.01875 -0.01551 -0.02344 -0.01945 C -0.02943 -0.025 -0.02474 -0.04908 -0.03125 -0.05278 C -0.03281 -0.05394 -0.03268 -0.01297 -0.03268 -0.02778 L -0.03268 -0.02755 " pathEditMode="relative" rAng="0" ptsTypes="AAAAAAAAAAAAAAAAAAAAAA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-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331</Words>
  <Application>Microsoft Office PowerPoint</Application>
  <PresentationFormat>Custom</PresentationFormat>
  <Paragraphs>114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Lato</vt:lpstr>
      <vt:lpstr>Barriecito</vt:lpstr>
      <vt:lpstr>Barlow Condensed</vt:lpstr>
      <vt:lpstr>Exo</vt:lpstr>
      <vt:lpstr>Calibri</vt:lpstr>
      <vt:lpstr>Open Sans</vt:lpstr>
      <vt:lpstr>Arial</vt:lpstr>
      <vt:lpstr>Dekko</vt:lpstr>
      <vt:lpstr>Anaheim</vt:lpstr>
      <vt:lpstr>RocknRoll One</vt:lpstr>
      <vt:lpstr>UTM Cookies</vt:lpstr>
      <vt:lpstr>Annie Use Your Telescope</vt:lpstr>
      <vt:lpstr>Boogaloo</vt:lpstr>
      <vt:lpstr>HP001 4 hàng</vt:lpstr>
      <vt:lpstr>Math Subject for Middle School - 7th Grade: Ratio, Proportion and Percent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CHỦ ĐỀ 12:  PHÉP CỘNG, PHÉP TRỪ     TRONG PHẠM VI 1 000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Subject for Middle School Ratio, Proportion and Percent</dc:title>
  <dc:creator>PC</dc:creator>
  <cp:lastModifiedBy>Admin</cp:lastModifiedBy>
  <cp:revision>103</cp:revision>
  <dcterms:modified xsi:type="dcterms:W3CDTF">2022-04-01T05:36:13Z</dcterms:modified>
</cp:coreProperties>
</file>